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C6A9F-1CE8-627B-18AC-5514244FA6AE}" v="51" dt="2025-11-06T21:45:34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70C6A9F-1CE8-627B-18AC-5514244FA6AE}"/>
    <pc:docChg chg="modSld">
      <pc:chgData name="somovaasya3" userId="S::somovaasya3_gmail.com#ext#@slideedu.onmicrosoft.com::05b36399-d501-4a7b-87fd-615099445ab5" providerId="AD" clId="Web-{A70C6A9F-1CE8-627B-18AC-5514244FA6AE}" dt="2025-11-06T21:45:34.944" v="46" actId="1076"/>
      <pc:docMkLst>
        <pc:docMk/>
      </pc:docMkLst>
      <pc:sldChg chg="modSp">
        <pc:chgData name="somovaasya3" userId="S::somovaasya3_gmail.com#ext#@slideedu.onmicrosoft.com::05b36399-d501-4a7b-87fd-615099445ab5" providerId="AD" clId="Web-{A70C6A9F-1CE8-627B-18AC-5514244FA6AE}" dt="2025-11-06T21:45:34.944" v="46" actId="1076"/>
        <pc:sldMkLst>
          <pc:docMk/>
          <pc:sldMk cId="0" sldId="258"/>
        </pc:sldMkLst>
        <pc:spChg chg="mod">
          <ac:chgData name="somovaasya3" userId="S::somovaasya3_gmail.com#ext#@slideedu.onmicrosoft.com::05b36399-d501-4a7b-87fd-615099445ab5" providerId="AD" clId="Web-{A70C6A9F-1CE8-627B-18AC-5514244FA6AE}" dt="2025-11-06T21:44:26.908" v="3" actId="1076"/>
          <ac:spMkLst>
            <pc:docMk/>
            <pc:sldMk cId="0" sldId="258"/>
            <ac:spMk id="2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11.178" v="37" actId="1076"/>
          <ac:spMkLst>
            <pc:docMk/>
            <pc:sldMk cId="0" sldId="258"/>
            <ac:spMk id="37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31.616" v="44" actId="1076"/>
          <ac:spMkLst>
            <pc:docMk/>
            <pc:sldMk cId="0" sldId="258"/>
            <ac:spMk id="4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29.162" v="43" actId="1076"/>
          <ac:spMkLst>
            <pc:docMk/>
            <pc:sldMk cId="0" sldId="258"/>
            <ac:spMk id="43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18.912" v="40" actId="1076"/>
          <ac:spMkLst>
            <pc:docMk/>
            <pc:sldMk cId="0" sldId="258"/>
            <ac:spMk id="45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26.459" v="42" actId="1076"/>
          <ac:spMkLst>
            <pc:docMk/>
            <pc:sldMk cId="0" sldId="258"/>
            <ac:spMk id="50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15.006" v="38" actId="1076"/>
          <ac:spMkLst>
            <pc:docMk/>
            <pc:sldMk cId="0" sldId="258"/>
            <ac:spMk id="51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A70C6A9F-1CE8-627B-18AC-5514244FA6AE}" dt="2025-11-06T21:45:33.584" v="45" actId="1076"/>
          <ac:spMkLst>
            <pc:docMk/>
            <pc:sldMk cId="0" sldId="258"/>
            <ac:spMk id="56" creationId="{00000000-0000-0000-0000-000000000000}"/>
          </ac:spMkLst>
        </pc:spChg>
        <pc:picChg chg="mod">
          <ac:chgData name="somovaasya3" userId="S::somovaasya3_gmail.com#ext#@slideedu.onmicrosoft.com::05b36399-d501-4a7b-87fd-615099445ab5" providerId="AD" clId="Web-{A70C6A9F-1CE8-627B-18AC-5514244FA6AE}" dt="2025-11-06T21:45:34.944" v="46" actId="1076"/>
          <ac:picMkLst>
            <pc:docMk/>
            <pc:sldMk cId="0" sldId="25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A175-D4F6-46D1-A7A1-E5CD7024D73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7BFD2-1C38-4C86-B50F-2A966029C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26"/>
          <p:cNvSpPr/>
          <p:nvPr/>
        </p:nvSpPr>
        <p:spPr>
          <a:xfrm>
            <a:off x="8922951" y="1635408"/>
            <a:ext cx="2458720" cy="1464063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11175" y="102364"/>
            <a:ext cx="7227092" cy="6400800"/>
          </a:xfrm>
          <a:prstGeom prst="round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9273309" y="1826406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9478356" y="1817864"/>
            <a:ext cx="525504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9674126" y="184266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78298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0114696" y="1842662"/>
            <a:ext cx="572550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10314922" y="1842664"/>
            <a:ext cx="677429" cy="104955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0505201" y="1924050"/>
            <a:ext cx="546180" cy="8715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9747696" y="1825992"/>
            <a:ext cx="381540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10052801" y="1842662"/>
            <a:ext cx="292596" cy="1099152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66" y="1518584"/>
            <a:ext cx="1853571" cy="17896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54" y="584358"/>
            <a:ext cx="4876190" cy="48761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69703" y="5533889"/>
            <a:ext cx="405899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Пухнаста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 descr="Разряд молнии со сплошной заливкой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0402" y="1942181"/>
            <a:ext cx="914400" cy="9144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181397" y="5533889"/>
            <a:ext cx="3600666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Висока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шафа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47530" y="5573313"/>
            <a:ext cx="568271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Бабусина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скарбничка</a:t>
            </a:r>
            <a:endParaRPr lang="en-US" sz="4000" b="1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463" flipH="1">
            <a:off x="7958314" y="705814"/>
            <a:ext cx="1773119" cy="1773119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248202" y="3094990"/>
            <a:ext cx="3763010" cy="3763010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12B4C8D-8A3F-DC40-F07C-ACCC336FE7C9}"/>
              </a:ext>
            </a:extLst>
          </p:cNvPr>
          <p:cNvGrpSpPr/>
          <p:nvPr/>
        </p:nvGrpSpPr>
        <p:grpSpPr>
          <a:xfrm>
            <a:off x="1579007" y="727835"/>
            <a:ext cx="4798737" cy="4467933"/>
            <a:chOff x="-11021437" y="131787"/>
            <a:chExt cx="4798737" cy="4467933"/>
          </a:xfrm>
        </p:grpSpPr>
        <p:pic>
          <p:nvPicPr>
            <p:cNvPr id="6" name="Рисунок 5" descr="Изображение выглядит как Прямоугольник, искусство, баг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F40DA0-1E80-43D5-5185-BAC98BC1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21437" y="285769"/>
              <a:ext cx="3592260" cy="4313951"/>
            </a:xfrm>
            <a:prstGeom prst="rect">
              <a:avLst/>
            </a:prstGeom>
          </p:spPr>
        </p:pic>
        <p:sp>
          <p:nvSpPr>
            <p:cNvPr id="17" name="Стрелка: вверх 16">
              <a:extLst>
                <a:ext uri="{FF2B5EF4-FFF2-40B4-BE49-F238E27FC236}">
                  <a16:creationId xmlns:a16="http://schemas.microsoft.com/office/drawing/2014/main" id="{CB62E58D-F822-23B2-5352-A229A5A9F877}"/>
                </a:ext>
              </a:extLst>
            </p:cNvPr>
            <p:cNvSpPr/>
            <p:nvPr/>
          </p:nvSpPr>
          <p:spPr>
            <a:xfrm>
              <a:off x="-7363876" y="131787"/>
              <a:ext cx="1141176" cy="4313951"/>
            </a:xfrm>
            <a:prstGeom prst="up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Рисунок 35" descr="Изображение выглядит как одежда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64" y="550849"/>
            <a:ext cx="3926210" cy="48954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711679" y="5528230"/>
            <a:ext cx="315009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штанці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466F86B-9B44-5B75-4F8C-42289F71F56D}"/>
              </a:ext>
            </a:extLst>
          </p:cNvPr>
          <p:cNvGrpSpPr/>
          <p:nvPr/>
        </p:nvGrpSpPr>
        <p:grpSpPr>
          <a:xfrm>
            <a:off x="824756" y="489809"/>
            <a:ext cx="5992161" cy="5065288"/>
            <a:chOff x="-8929731" y="-2705469"/>
            <a:chExt cx="5992161" cy="5065288"/>
          </a:xfrm>
        </p:grpSpPr>
        <p:pic>
          <p:nvPicPr>
            <p:cNvPr id="20" name="Picture 16">
              <a:extLst>
                <a:ext uri="{FF2B5EF4-FFF2-40B4-BE49-F238E27FC236}">
                  <a16:creationId xmlns:a16="http://schemas.microsoft.com/office/drawing/2014/main" id="{ADCCBA41-8495-CAD2-41F9-E885EA1753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9731" y="-2705469"/>
              <a:ext cx="4527962" cy="4531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коробка, контейнер, багаж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257EF415-5EBF-08E5-81B4-E0C42E620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59544" y="-962155"/>
              <a:ext cx="3321974" cy="3321974"/>
            </a:xfrm>
            <a:prstGeom prst="rect">
              <a:avLst/>
            </a:prstGeom>
          </p:spPr>
        </p:pic>
      </p:grpSp>
      <p:pic>
        <p:nvPicPr>
          <p:cNvPr id="42" name="Picture 2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40" y="721462"/>
            <a:ext cx="2803958" cy="47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2142504" y="5450108"/>
            <a:ext cx="366799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Вишневий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27" y="1434861"/>
            <a:ext cx="4055391" cy="360479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205282" y="5571353"/>
            <a:ext cx="427841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Порожній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мішок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69827" y="5456354"/>
            <a:ext cx="267413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иті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миші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6B8E9C6-721F-333E-A84F-446D332A08CD}"/>
              </a:ext>
            </a:extLst>
          </p:cNvPr>
          <p:cNvGrpSpPr/>
          <p:nvPr/>
        </p:nvGrpSpPr>
        <p:grpSpPr>
          <a:xfrm>
            <a:off x="1462553" y="478663"/>
            <a:ext cx="4954191" cy="4954191"/>
            <a:chOff x="1462553" y="478663"/>
            <a:chExt cx="4954191" cy="4954191"/>
          </a:xfrm>
        </p:grpSpPr>
        <p:pic>
          <p:nvPicPr>
            <p:cNvPr id="62" name="Рисунок 61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C49D4317-0C87-3EFA-4AE3-8157973A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2553" y="478663"/>
              <a:ext cx="4954191" cy="495419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BE03E444-4EB4-620E-515E-55C372D0F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2103" y="3063807"/>
              <a:ext cx="1802464" cy="1802464"/>
            </a:xfrm>
            <a:prstGeom prst="rect">
              <a:avLst/>
            </a:prstGeom>
          </p:spPr>
        </p:pic>
      </p:grpSp>
      <p:sp>
        <p:nvSpPr>
          <p:cNvPr id="51" name="TextBox 50"/>
          <p:cNvSpPr txBox="1"/>
          <p:nvPr/>
        </p:nvSpPr>
        <p:spPr>
          <a:xfrm>
            <a:off x="2536959" y="5518368"/>
            <a:ext cx="3871124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 сумка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765932" y="1086412"/>
            <a:ext cx="4623244" cy="4080207"/>
            <a:chOff x="889320" y="1023858"/>
            <a:chExt cx="4623244" cy="4080207"/>
          </a:xfrm>
        </p:grpSpPr>
        <p:pic>
          <p:nvPicPr>
            <p:cNvPr id="52" name="Рисунок 51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320" y="1023858"/>
              <a:ext cx="3382957" cy="4080207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51">
              <a:off x="3147220" y="2429556"/>
              <a:ext cx="2365344" cy="236534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2401377" y="5576962"/>
            <a:ext cx="409073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Пашин самокат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749032" y="740701"/>
            <a:ext cx="6098966" cy="4638104"/>
            <a:chOff x="358680" y="708871"/>
            <a:chExt cx="6098966" cy="4638104"/>
          </a:xfrm>
        </p:grpSpPr>
        <p:pic>
          <p:nvPicPr>
            <p:cNvPr id="57" name="Рисунок 56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80" y="708871"/>
              <a:ext cx="4586364" cy="4586364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колесо, транспорт, шин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 flipH="1">
              <a:off x="3100687" y="1990016"/>
              <a:ext cx="3356959" cy="33569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6" grpId="0"/>
      <p:bldP spid="26" grpId="1"/>
      <p:bldP spid="34" grpId="0"/>
      <p:bldP spid="34" grpId="1"/>
      <p:bldP spid="41" grpId="0"/>
      <p:bldP spid="41" grpId="1"/>
      <p:bldP spid="37" grpId="0"/>
      <p:bldP spid="37" grpId="1"/>
      <p:bldP spid="43" grpId="0"/>
      <p:bldP spid="43" grpId="1"/>
      <p:bldP spid="45" grpId="0"/>
      <p:bldP spid="45" grpId="1"/>
      <p:bldP spid="50" grpId="0"/>
      <p:bldP spid="50" grpId="1"/>
      <p:bldP spid="51" grpId="0"/>
      <p:bldP spid="51" grpId="1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50AA6-3F90-410D-9195-18885C8740D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1EEE46D-C267-46D5-BD7E-C6985E7919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6577E5-9904-40DB-A6BD-7031DD7C53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18</cp:revision>
  <dcterms:created xsi:type="dcterms:W3CDTF">2024-05-03T11:11:00Z</dcterms:created>
  <dcterms:modified xsi:type="dcterms:W3CDTF">2025-11-06T21:45:37Z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AB42C7D09B534F4891E9A8582B697B28_12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