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26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26.06.2025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56" y="-8096"/>
            <a:ext cx="12220512" cy="686609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732492" y="138451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1FAC4-6575-BC20-F6C8-64EC01A23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8" y="3124652"/>
            <a:ext cx="3494717" cy="3494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r="11742"/>
          <a:stretch/>
        </p:blipFill>
        <p:spPr>
          <a:xfrm>
            <a:off x="4721478" y="775024"/>
            <a:ext cx="5594651" cy="417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5967" y="1134249"/>
            <a:ext cx="3867510" cy="3867510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H="1">
            <a:off x="8011679" y="1232471"/>
            <a:ext cx="514338" cy="47645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6704285" y="1796510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61048">
            <a:off x="6830837" y="1807729"/>
            <a:ext cx="1333230" cy="13332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114253" y="5316987"/>
            <a:ext cx="318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 </a:t>
            </a:r>
            <a:r>
              <a:rPr lang="en-US" dirty="0" err="1"/>
              <a:t>gąszczu</a:t>
            </a:r>
            <a:r>
              <a:rPr lang="en-US" dirty="0"/>
              <a:t> </a:t>
            </a:r>
            <a:r>
              <a:rPr lang="en-US" dirty="0" err="1"/>
              <a:t>złapałem</a:t>
            </a:r>
            <a:r>
              <a:rPr lang="en-US" dirty="0"/>
              <a:t> </a:t>
            </a:r>
            <a:r>
              <a:rPr lang="en-US" dirty="0" err="1"/>
              <a:t>szczupaka</a:t>
            </a:r>
            <a:r>
              <a:rPr lang="en-US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5943109" y="532559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Pod </a:t>
            </a:r>
            <a:r>
              <a:rPr lang="en-US" dirty="0" err="1"/>
              <a:t>płaszczem</a:t>
            </a:r>
            <a:r>
              <a:rPr lang="en-US" dirty="0"/>
              <a:t> </a:t>
            </a:r>
            <a:r>
              <a:rPr lang="en-US" dirty="0" err="1"/>
              <a:t>siedział</a:t>
            </a:r>
            <a:r>
              <a:rPr lang="en-US" dirty="0"/>
              <a:t> </a:t>
            </a:r>
            <a:r>
              <a:rPr lang="en-US" dirty="0" err="1"/>
              <a:t>szczeniak</a:t>
            </a:r>
            <a:r>
              <a:rPr lang="en-US" dirty="0"/>
              <a:t>.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177345" y="5328592"/>
            <a:ext cx="306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</a:t>
            </a:r>
            <a:r>
              <a:rPr lang="en-US" dirty="0" err="1"/>
              <a:t>barszczu</a:t>
            </a:r>
            <a:r>
              <a:rPr lang="en-US" dirty="0"/>
              <a:t> </a:t>
            </a:r>
            <a:r>
              <a:rPr lang="en-US" dirty="0" err="1"/>
              <a:t>dodaję</a:t>
            </a:r>
            <a:r>
              <a:rPr lang="en-US" dirty="0"/>
              <a:t> </a:t>
            </a:r>
            <a:r>
              <a:rPr lang="en-US" dirty="0" err="1"/>
              <a:t>szczawiu</a:t>
            </a:r>
            <a:r>
              <a:rPr lang="en-US" dirty="0"/>
              <a:t>.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6262150" y="5328592"/>
            <a:ext cx="2787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Czeszę</a:t>
            </a:r>
            <a:r>
              <a:rPr lang="en-US" dirty="0"/>
              <a:t> </a:t>
            </a:r>
            <a:r>
              <a:rPr lang="en-US" dirty="0" err="1"/>
              <a:t>szczeniaka</a:t>
            </a:r>
            <a:r>
              <a:rPr lang="en-US" dirty="0"/>
              <a:t> </a:t>
            </a:r>
            <a:r>
              <a:rPr lang="en-US" dirty="0" err="1"/>
              <a:t>szczotką</a:t>
            </a:r>
            <a:r>
              <a:rPr lang="en-US" dirty="0"/>
              <a:t>.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75406-8477-C9DB-4B81-B4E7EEE8D1A9}"/>
              </a:ext>
            </a:extLst>
          </p:cNvPr>
          <p:cNvSpPr txBox="1"/>
          <p:nvPr/>
        </p:nvSpPr>
        <p:spPr>
          <a:xfrm>
            <a:off x="6123406" y="5281144"/>
            <a:ext cx="322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Szczypiorek</a:t>
            </a:r>
            <a:r>
              <a:rPr lang="en-US" dirty="0"/>
              <a:t> </a:t>
            </a:r>
            <a:r>
              <a:rPr lang="en-US" dirty="0" err="1"/>
              <a:t>rośnie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deszczu</a:t>
            </a:r>
            <a:r>
              <a:rPr lang="en-US" dirty="0"/>
              <a:t>.</a:t>
            </a:r>
            <a:endParaRPr lang="uk-UA" dirty="0"/>
          </a:p>
        </p:txBody>
      </p:sp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>
            <a:off x="6042083" y="1831608"/>
            <a:ext cx="440134" cy="85701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r="12703"/>
          <a:stretch/>
        </p:blipFill>
        <p:spPr>
          <a:xfrm>
            <a:off x="4343375" y="545815"/>
            <a:ext cx="6190275" cy="474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8262" y="3353369"/>
            <a:ext cx="1616925" cy="1616925"/>
          </a:xfrm>
          <a:prstGeom prst="rect">
            <a:avLst/>
          </a:prstGeom>
        </p:spPr>
      </p:pic>
      <p:cxnSp>
        <p:nvCxnSpPr>
          <p:cNvPr id="43" name="Пряма зі стрілкою 42">
            <a:extLst>
              <a:ext uri="{FF2B5EF4-FFF2-40B4-BE49-F238E27FC236}">
                <a16:creationId xmlns:a16="http://schemas.microsoft.com/office/drawing/2014/main" id="{183374B5-B6AF-1ED8-E416-3902FF12D5E0}"/>
              </a:ext>
            </a:extLst>
          </p:cNvPr>
          <p:cNvCxnSpPr>
            <a:cxnSpLocks/>
          </p:cNvCxnSpPr>
          <p:nvPr/>
        </p:nvCxnSpPr>
        <p:spPr>
          <a:xfrm>
            <a:off x="5395231" y="4265691"/>
            <a:ext cx="1089797" cy="1112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r="7313"/>
          <a:stretch/>
        </p:blipFill>
        <p:spPr>
          <a:xfrm>
            <a:off x="4343375" y="1121201"/>
            <a:ext cx="6210172" cy="415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9869" y="2864263"/>
            <a:ext cx="1840729" cy="184072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t="13630" r="15054" b="13940"/>
          <a:stretch/>
        </p:blipFill>
        <p:spPr>
          <a:xfrm>
            <a:off x="6149397" y="529080"/>
            <a:ext cx="2422519" cy="245484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240753" y="516699"/>
            <a:ext cx="6513397" cy="475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7355" y="2867534"/>
            <a:ext cx="2032920" cy="2032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44829">
            <a:off x="8728688" y="2811716"/>
            <a:ext cx="1867257" cy="18672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r="10713"/>
          <a:stretch/>
        </p:blipFill>
        <p:spPr>
          <a:xfrm>
            <a:off x="4294655" y="687797"/>
            <a:ext cx="6342318" cy="461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4410" y="3182545"/>
            <a:ext cx="1089797" cy="15329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5963961" y="5287871"/>
            <a:ext cx="348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stawie żyją leszcze i szczupaki.</a:t>
            </a:r>
            <a:endParaRPr lang="uk-UA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6843" y="1562580"/>
            <a:ext cx="3312717" cy="3312717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EFC21DEF-30D7-9CBA-CC23-1EF25F8BDB71}"/>
              </a:ext>
            </a:extLst>
          </p:cNvPr>
          <p:cNvSpPr/>
          <p:nvPr/>
        </p:nvSpPr>
        <p:spPr>
          <a:xfrm>
            <a:off x="6439828" y="4049634"/>
            <a:ext cx="967510" cy="959951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77902">
            <a:off x="6410443" y="4113208"/>
            <a:ext cx="938490" cy="9384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24880" r="10092"/>
          <a:stretch/>
        </p:blipFill>
        <p:spPr>
          <a:xfrm>
            <a:off x="4208488" y="1077664"/>
            <a:ext cx="6295030" cy="413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53424">
            <a:off x="5282957" y="2593397"/>
            <a:ext cx="2686470" cy="2014852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6935429" y="1233411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54669" y="1359294"/>
            <a:ext cx="1175804" cy="11758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CE7432-6BD8-7633-0548-9EEA2D5B229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413" y="2079560"/>
            <a:ext cx="2848917" cy="28489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5763" y="840773"/>
            <a:ext cx="4348939" cy="443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00486 L 0.00508 0.00486 C 0.0056 -0.00347 0.00547 -0.01204 0.00664 -0.02014 C 0.0086 -0.0338 0.01185 -0.04676 0.0142 -0.06019 C 0.01888 -0.08773 0.01836 -0.08472 0.02084 -0.10625 C 0.02136 -0.11991 0.02227 -0.1338 0.0224 -0.14769 C 0.02266 -0.17245 0.02201 -0.24653 0.02162 -0.22176 C 0.01901 -0.07477 0.02318 -0.09792 0.01914 -0.00394 C 0.01875 0.00556 0.01797 0.01481 0.01745 0.02431 C 0.01719 -0.00185 0.01719 -0.02824 0.01667 -0.0544 C 0.01641 -0.06366 0.01537 -0.07315 0.01498 -0.08241 C 0.01407 -0.10232 0.01329 -0.12199 0.0125 -0.14167 C 0.0073 -0.06806 0.00899 -0.10903 0.01329 0.0169 C 0.01355 0.02477 0.01446 0.03264 0.01498 0.04051 C 0.01602 0.05532 0.01472 0.04977 0.01667 0.05694 L 0.01667 0.05694 " pathEditMode="relative" ptsTypes="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8 0.00879 L 0.02148 0.00902 C 0.01888 0.00926 0.0164 0.00949 0.01393 0.01018 C 0.01302 0.01041 0.01224 0.01134 0.01145 0.01157 C 0.00924 0.01273 0.00703 0.01365 0.00481 0.01458 C -0.00365 0.01782 -0.00495 0.01713 -0.01107 0.02199 C -0.01862 0.02801 -0.01368 0.02407 -0.02019 0.0324 C -0.02592 0.03958 -0.04206 0.05787 -0.04766 0.06782 C -0.04935 0.07083 -0.05105 0.07384 -0.05274 0.07685 C -0.05456 0.07986 -0.05677 0.0824 -0.0586 0.08564 C -0.06289 0.09328 -0.07344 0.11898 -0.07435 0.12268 C -0.07787 0.13611 -0.08151 0.14884 -0.08438 0.16273 C -0.08711 0.17546 -0.08581 0.1706 -0.08763 0.17754 L -0.08763 0.17777 " pathEditMode="relative" rAng="0" ptsTypes="AAAAAAAAAAAA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-0.02338 L -0.01732 -0.02314 C -0.00755 -0.05347 -0.00495 -0.06365 0.00872 -0.09444 C 0.01836 -0.1162 0.02669 -0.14074 0.03893 -0.1581 C 0.06628 -0.19722 0.08073 -0.19606 0.11146 -0.20578 C 0.14023 -0.20324 0.15078 -0.20416 0.18646 -0.17986 C 0.19193 -0.17615 0.19414 -0.16435 0.19792 -0.15671 C 0.20339 -0.12708 0.21068 -0.09351 0.21172 -0.0625 C 0.21341 -0.01967 0.21172 0.02338 0.21172 0.06644 L 0.20937 0.07084 " pathEditMode="relative" rAng="0" ptsTypes="AAAAAAAAAA">
                                      <p:cBhvr>
                                        <p:cTn id="15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442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0.03519 L 0.02591 0.03542 C 0.02669 0.02801 0.02812 0.02084 0.02825 0.01343 C 0.0289 -0.00833 0.02786 -0.03935 0.025 -0.0618 C 0.02331 -0.07662 0.02057 -0.09074 0.01849 -0.10532 C 0.0095 -0.17129 0.02604 -0.06296 0.01367 -0.14004 C 0.0125 -0.14722 0.01211 -0.15486 0.01041 -0.1618 C 0.00898 -0.16712 0.00677 -0.17175 0.00469 -0.17638 C -0.00013 -0.18657 -0.00495 -0.19351 -0.0125 -0.19814 C -0.01667 -0.20069 -0.0211 -0.20092 -0.02552 -0.20231 C -0.02826 -0.20092 -0.03099 -0.2 -0.0336 -0.19814 C -0.04128 -0.19259 -0.0487 -0.18634 -0.05482 -0.17638 C -0.06081 -0.1662 -0.0681 -0.1574 -0.07201 -0.14444 C -0.08177 -0.11203 -0.07696 -0.13055 -0.08503 -0.08796 C -0.08555 -0.08171 -0.08633 -0.07546 -0.08659 -0.06921 C -0.08711 -0.0581 -0.08711 -0.04699 -0.0875 -0.03587 C -0.08763 -0.03101 -0.08802 -0.02615 -0.08828 -0.02129 C -0.0888 -0.00162 -0.08932 0.01829 -0.08985 0.03797 C -0.09011 0.04538 -0.09076 0.06737 -0.09076 0.05973 C -0.09076 0.04329 -0.09011 0.02686 -0.08985 0.01042 C -0.09037 -0.02222 -0.09011 -0.03101 -0.09154 -0.05763 C -0.09401 -0.10509 -0.09206 -0.10439 -0.09805 -0.13726 C -0.09922 -0.14398 -0.10026 -0.15115 -0.10209 -0.1574 C -0.10677 -0.17291 -0.11276 -0.18703 -0.11758 -0.20231 C -0.11875 -0.20578 -0.1194 -0.20949 -0.12084 -0.2125 C -0.12279 -0.21643 -0.12487 -0.22013 -0.12735 -0.22268 C -0.14714 -0.24166 -0.14792 -0.24074 -0.16485 -0.24861 C -0.18047 -0.24791 -0.18815 -0.25138 -0.20078 -0.24282 C -0.203 -0.24143 -0.20508 -0.23912 -0.20729 -0.23703 C -0.23542 -0.18703 -0.21393 -0.22916 -0.22604 -0.19953 C -0.22813 -0.19444 -0.23073 -0.19027 -0.23255 -0.18495 C -0.2388 -0.16689 -0.24479 -0.14259 -0.24883 -0.12268 C -0.2513 -0.11064 -0.25482 -0.09907 -0.25625 -0.08657 C -0.25651 -0.08402 -0.25664 -0.08171 -0.25703 -0.07916 C -0.25821 -0.07152 -0.26016 -0.06412 -0.26107 -0.05601 C -0.26589 -0.01574 -0.25847 -0.0662 -0.26602 -0.01273 C -0.26641 -0.00972 -0.26719 -0.00694 -0.26758 -0.00393 C -0.26797 -0.00162 -0.2681 0.00093 -0.26836 0.00325 C -0.26914 0.00857 -0.26992 0.01389 -0.27084 0.01922 C -0.27344 0.03473 -0.27175 0.0213 -0.27331 0.03519 L -0.27487 0.03658 " pathEditMode="relative" rAng="0" ptsTypes="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9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2.70833E-6 -2.96296E-6 C -0.00442 -0.01365 -0.00924 -0.02615 -0.01224 -0.04097 C -0.01705 -0.06435 -0.01797 -0.07291 -0.02122 -0.09583 C -0.02161 -0.10162 -0.02435 -0.14328 -0.02448 -0.14791 C -0.02461 -0.16273 -0.02474 -0.17801 -0.02356 -0.19282 C -0.02161 -0.22083 -0.0056 -0.2493 0.00326 -0.26527 C 0.00847 -0.27453 0.01498 -0.28148 0.02123 -0.28842 C 0.02826 -0.29606 0.03581 -0.30231 0.04323 -0.30879 C 0.05365 -0.31782 0.06107 -0.32361 0.07253 -0.32754 C 0.07735 -0.32916 0.08229 -0.32963 0.08724 -0.33055 C 0.09193 -0.32963 0.09688 -0.33102 0.10104 -0.32754 C 0.1142 -0.31713 0.12683 -0.30463 0.13854 -0.28981 C 0.14336 -0.28402 0.14662 -0.275 0.15 -0.26666 C 0.15365 -0.2581 0.15703 -0.24884 0.15977 -0.23912 C 0.16498 -0.22129 0.16641 -0.20208 0.16875 -0.18264 C 0.16914 -0.16782 0.17058 -0.1368 0.16875 -0.12176 C 0.16589 -0.09745 0.16276 -0.07245 0.15729 -0.04953 C 0.15209 -0.02662 0.14167 0.00324 0.13047 0.02176 C 0.1263 0.02848 0.12188 0.03449 0.11745 0.04051 C 0.11315 0.0463 0.10899 0.05209 0.1043 0.05648 C 0.1 0.06065 0.09519 0.06343 0.0905 0.06667 C 0.08972 0.06713 0.08894 0.06783 0.08802 0.06806 C 0.07852 0.07084 0.06901 0.07292 0.05951 0.07547 C 0.04818 0.07385 0.03646 0.07523 0.02526 0.07107 C 0.00547 0.06343 -0.02409 0.03959 -0.04075 0.01852 C -0.05573 -2.96296E-6 -0.06211 -0.01967 -0.07252 -0.04514 C -0.07409 -0.05509 -0.07968 -0.08194 -0.07903 -0.09745 C -0.07786 -0.12384 -0.07734 -0.15069 -0.07422 -0.17685 C -0.07122 -0.20092 -0.0608 -0.22129 -0.0513 -0.23773 C -0.0345 -0.2669 -0.02539 -0.27754 -0.00403 -0.29861 C 0.00808 -0.31041 0.01914 -0.31805 0.03269 -0.32315 C 0.04427 -0.32777 0.08555 -0.33449 0.08802 -0.33472 C 0.10404 -0.33148 0.11537 -0.33194 0.12969 -0.32176 C 0.13334 -0.31921 0.14558 -0.30208 0.14675 -0.3 C 0.14987 -0.2949 0.15638 -0.28194 0.15899 -0.27407 C 0.16159 -0.26597 0.16407 -0.25764 0.16628 -0.2493 C 0.16888 -0.23935 0.17149 -0.22176 0.17279 -0.21157 C 0.17552 -0.1912 0.1767 -0.18102 0.17774 -0.16088 C 0.17813 -0.15324 0.17826 -0.14537 0.17852 -0.13773 C 0.17878 -0.12106 0.17917 -0.10416 0.1793 -0.08727 C 0.17969 -0.05555 0.17956 -0.02407 0.18021 0.00718 C 0.18021 0.00741 0.18216 0.03611 0.18269 0.0419 L 0.18269 0.04213 " pathEditMode="relative" rAng="0" ptsTypes="AAAAAAAAAAAAAAAAAAAAAAAAAAAAAAAAAAAAAAAAAAAA">
                                      <p:cBhvr>
                                        <p:cTn id="1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7" grpId="0" animBg="1"/>
      <p:bldP spid="47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  <p:bldP spid="11" grpId="0" animBg="1"/>
      <p:bldP spid="11" grpId="1" animBg="1"/>
      <p:bldP spid="40" grpId="0" animBg="1"/>
      <p:bldP spid="4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DDE252D-9427-4ED5-925B-D092A49273C8}"/>
</file>

<file path=customXml/itemProps2.xml><?xml version="1.0" encoding="utf-8"?>
<ds:datastoreItem xmlns:ds="http://schemas.openxmlformats.org/officeDocument/2006/customXml" ds:itemID="{7343A9AE-BDCF-46E3-B15F-5E13DD6A25D4}"/>
</file>

<file path=customXml/itemProps3.xml><?xml version="1.0" encoding="utf-8"?>
<ds:datastoreItem xmlns:ds="http://schemas.openxmlformats.org/officeDocument/2006/customXml" ds:itemID="{B2913585-8113-4498-8331-956415A1BE75}"/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31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42</cp:revision>
  <dcterms:created xsi:type="dcterms:W3CDTF">2024-04-13T20:46:49Z</dcterms:created>
  <dcterms:modified xsi:type="dcterms:W3CDTF">2025-06-26T10:21:09Z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