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44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>
        <p:scale>
          <a:sx n="75" d="100"/>
          <a:sy n="75" d="100"/>
        </p:scale>
        <p:origin x="183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5.wdp"/><Relationship Id="rId20" Type="http://schemas.openxmlformats.org/officeDocument/2006/relationships/image" Target="../media/image12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адуга, рисунок, искусство, дерево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" y="-13970"/>
            <a:ext cx="12263120" cy="6898005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3547219" y="113350"/>
            <a:ext cx="5082432" cy="870702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17" y="96181"/>
            <a:ext cx="885825" cy="902721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70" y="101036"/>
            <a:ext cx="885825" cy="9027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23" y="103510"/>
            <a:ext cx="885825" cy="902721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76" y="105984"/>
            <a:ext cx="885825" cy="902721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76" y="101315"/>
            <a:ext cx="885825" cy="902721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67" y="96646"/>
            <a:ext cx="885825" cy="902721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17" y="100273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70" y="105128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23" y="107602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76" y="110076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76" y="105407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09" y="95250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6" name="Прямоугольник: скругленные углы 25"/>
          <p:cNvSpPr/>
          <p:nvPr/>
        </p:nvSpPr>
        <p:spPr>
          <a:xfrm>
            <a:off x="1402105" y="2197228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445048" y="2212299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Okrągły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28" name="Прямоугольник: скругленные углы 27"/>
          <p:cNvSpPr/>
          <p:nvPr/>
        </p:nvSpPr>
        <p:spPr>
          <a:xfrm>
            <a:off x="240616" y="3834792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3517" y="385197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Krótka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30" name="Прямоугольник: скругленные углы 29"/>
          <p:cNvSpPr/>
          <p:nvPr/>
        </p:nvSpPr>
        <p:spPr>
          <a:xfrm>
            <a:off x="1400076" y="5479746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401659" y="547701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Zielona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32" name="Прямоугольник: скругленные углы 31"/>
          <p:cNvSpPr/>
          <p:nvPr/>
        </p:nvSpPr>
        <p:spPr>
          <a:xfrm>
            <a:off x="7523599" y="1941711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439437" y="1965254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Drewniane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34" name="Прямоугольник: скругленные углы 33"/>
          <p:cNvSpPr/>
          <p:nvPr/>
        </p:nvSpPr>
        <p:spPr>
          <a:xfrm>
            <a:off x="8454449" y="3841530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552678" y="383990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Lewa ...</a:t>
            </a:r>
          </a:p>
        </p:txBody>
      </p:sp>
      <p:sp>
        <p:nvSpPr>
          <p:cNvPr id="36" name="Прямоугольник: скругленные углы 35"/>
          <p:cNvSpPr/>
          <p:nvPr/>
        </p:nvSpPr>
        <p:spPr>
          <a:xfrm>
            <a:off x="7381994" y="5460646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364922" y="5489982"/>
            <a:ext cx="2206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Latająca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</p:txBody>
      </p:sp>
      <p:sp>
        <p:nvSpPr>
          <p:cNvPr id="2" name="Овал 1"/>
          <p:cNvSpPr/>
          <p:nvPr/>
        </p:nvSpPr>
        <p:spPr>
          <a:xfrm>
            <a:off x="3678074" y="1299964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48763" y="1274823"/>
            <a:ext cx="1628048" cy="162804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645033" y="1281389"/>
            <a:ext cx="1628048" cy="1628048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2585985" y="2940842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Овал 45"/>
          <p:cNvSpPr/>
          <p:nvPr/>
        </p:nvSpPr>
        <p:spPr>
          <a:xfrm>
            <a:off x="3725558" y="4573790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Овал 47"/>
          <p:cNvSpPr/>
          <p:nvPr/>
        </p:nvSpPr>
        <p:spPr>
          <a:xfrm>
            <a:off x="9815614" y="4559635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Овал 48"/>
          <p:cNvSpPr/>
          <p:nvPr/>
        </p:nvSpPr>
        <p:spPr>
          <a:xfrm>
            <a:off x="10571513" y="2924838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Овал 49"/>
          <p:cNvSpPr/>
          <p:nvPr/>
        </p:nvSpPr>
        <p:spPr>
          <a:xfrm>
            <a:off x="9771935" y="1050819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06554" y="3052066"/>
            <a:ext cx="1369178" cy="13691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703011" y="3036886"/>
            <a:ext cx="1369178" cy="136917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74819" y="4712605"/>
            <a:ext cx="1233231" cy="12332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874819" y="4710584"/>
            <a:ext cx="1233231" cy="123323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779894" y="1042684"/>
            <a:ext cx="1583579" cy="158357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9779723" y="1050818"/>
            <a:ext cx="1583579" cy="158357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ука, перчатки, искусство&#10;&#10;Автоматически созданное описание со средним доверительным уровнем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4303" y="2919084"/>
            <a:ext cx="1244180" cy="155522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рука, перчатки, искусство&#10;&#10;Автоматически созданное описание со средним доверительным уровнем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303" y="2916859"/>
            <a:ext cx="1244180" cy="155522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867348" y="4604567"/>
            <a:ext cx="1469555" cy="146955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9867347" y="4604566"/>
            <a:ext cx="1469555" cy="1469555"/>
          </a:xfrm>
          <a:prstGeom prst="rect">
            <a:avLst/>
          </a:prstGeom>
        </p:spPr>
      </p:pic>
      <p:pic>
        <p:nvPicPr>
          <p:cNvPr id="18" name="Picture 17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200015" y="2640330"/>
            <a:ext cx="2489835" cy="248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7F016A-3050-4E55-A3F7-C1CF87E791DC}"/>
</file>

<file path=customXml/itemProps2.xml><?xml version="1.0" encoding="utf-8"?>
<ds:datastoreItem xmlns:ds="http://schemas.openxmlformats.org/officeDocument/2006/customXml" ds:itemID="{A3426153-7123-4359-A34C-B2536D2B080F}"/>
</file>

<file path=customXml/itemProps3.xml><?xml version="1.0" encoding="utf-8"?>
<ds:datastoreItem xmlns:ds="http://schemas.openxmlformats.org/officeDocument/2006/customXml" ds:itemID="{E6565F22-2887-4979-9831-D376FDACFC42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Администратор</cp:lastModifiedBy>
  <cp:revision>15</cp:revision>
  <dcterms:created xsi:type="dcterms:W3CDTF">2024-04-15T09:19:00Z</dcterms:created>
  <dcterms:modified xsi:type="dcterms:W3CDTF">2025-06-24T08:17:29Z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01B10110FE6640BFAC2F3923F7D44148_12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