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17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2" y="3086901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 descr="Изображение выглядит как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54">
            <a:off x="6415899" y="3824976"/>
            <a:ext cx="864633" cy="86463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7" y="3563829"/>
            <a:ext cx="1191065" cy="119106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60" y="4059673"/>
            <a:ext cx="735819" cy="73581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8" y="5364262"/>
            <a:ext cx="905456" cy="4414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4561660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58" y="4381063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 descr="Изображение выглядит как искусство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92" y="4257292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десерт, еда, выпечка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D3AD4587-E0FA-A00C-FB39-8194CFF7EA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61" y="4821354"/>
            <a:ext cx="1100929" cy="11009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F4F108-0B53-7BCF-D4D8-D364D29F50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50" y="3517644"/>
            <a:ext cx="1044016" cy="104401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09" y="40191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11744 -0.561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21328 -0.3678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2024-10-24T11:29:31Z</dcterms:modified>
</cp:coreProperties>
</file>