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>
        <p:scale>
          <a:sx n="33" d="100"/>
          <a:sy n="33" d="100"/>
        </p:scale>
        <p:origin x="2922" y="1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C7373-C978-C1B0-4BC1-04A393C39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9011BC-4E20-C926-9CF7-855E52F54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71419-0CE8-5AB3-27BC-DE6B2D9D2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501B3D-E9F3-D76A-1161-D6156D24D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8B423F-240A-09B0-2794-088DA485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07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1FFA1-355C-5634-9A35-75FE9825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48535C-04C7-736B-9722-1BBA21D69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75534-22AB-7C28-CDE2-02C4EC7A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A72A-9A01-AAD7-5FD6-BE0FA202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7938D3-5142-979F-EC77-EBEB02A81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81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D81883-BD6B-127A-1729-D7282EF29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510CD8-C917-A654-320E-C1E4F4BD9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4ABC7F-7EC8-550A-256B-D67A5069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D6A941-1133-5A7F-3533-EBE902AF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9C955E-4F40-70CE-4AD6-05A2DB46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53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ABE27-DE1A-FFCB-14D6-16B94EC5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858093-3672-5B64-FE01-25DEDC10E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487AD6-3F9E-F213-140E-AADDD1D6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AA6ADD-B451-188C-D2CA-4FBC81EA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037A71-B474-7E8F-CA62-C978F6AA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57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5732F-DEA1-0EC8-15CE-DAE2A92C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D3578-8090-0377-9EF2-FFFCE7BF8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B619AE-31B8-7F1C-9E8F-C1063412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483D15-DF5F-9F22-1B5F-4C8EE4A8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40AD9-3945-2FF0-62C7-7B8A75AF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33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4DB00-F4E5-0763-2448-66F591F3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E55F22-BF77-35A2-DA9F-AEA734471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24B51-011F-56C2-B098-0C221A2D3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185C7-0A6E-B5C5-FEAE-3E500694C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E62545-E24B-0EA5-05EF-C515160E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C52848-3849-8618-6127-65E2CF0B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93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C7395-A468-C0E5-1089-71EBF9AE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D98465-57B7-9AAB-730A-EB0F44B1D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A6E48F-228E-8002-34EB-0E319479D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65CE41-3E14-0D5F-7670-CA3C4725A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291682-505C-2EC2-97F0-9CD6D4C5E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0B2863-03F7-9530-3869-CBDE5101D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B98964-1203-68EC-41EA-5FCF54251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ADE11-65E1-50E3-E924-45002931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18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8C984-F146-A6C0-03FB-BAC9E905A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042B00-D456-9444-8EAE-463B2085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AC7F7A-C910-005B-06FB-2A53001C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FB6B50-D946-8835-CE89-19276E52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4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04B22A-2D7D-8FDF-BF5B-A1D947049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FD1D35-1F28-8D25-D436-25298595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486661-BCF2-9443-0B17-5D8E7C03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33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27F5C-FD97-41E4-5354-7D7A9F2E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E823C-064D-2F7F-BD4C-0CB73E80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71E82D-0107-096C-3633-D1FCE397A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2CFCC2-180B-C8CA-2CB8-71783D79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B5DE7D-D6CB-C2D6-3BFE-D3A8EAA60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C42BD1-8505-E2AA-30A3-FEABB5AB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6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8275F-FB29-726C-ED79-2CF54948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246832-0FAE-3BA9-34A7-60534D47F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00AB67-E479-5E83-AB36-EB8742D62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D1E31D-F51F-37BD-80AE-6D3444C21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411CA2-FA61-977A-1DC4-8991E833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D1DBB-1358-0F2B-110F-E53D06CC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9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45924-4734-D109-3209-BCB993AB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CFE646-7BAE-DBF5-CE6F-EA55BE78F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1AE3B-9E5F-5280-2AB8-D55B32DFA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BB6E3-A8C3-49E3-950E-8CF911CA3BFB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95CD6-1177-7375-4BA0-319287E53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B5A3FF-C348-BE50-27C9-7F2AD324C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microsoft.com/office/2007/relationships/hdphoto" Target="../media/hdphoto8.wdp"/><Relationship Id="rId34" Type="http://schemas.openxmlformats.org/officeDocument/2006/relationships/image" Target="../media/image23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4.png"/><Relationship Id="rId32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31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2F5AD-02B4-3024-15C0-56706C84E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AE8892-64B4-D4F2-965F-3D3C1F39E9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B949AA-8CD0-222F-A6E1-9F66E4F16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9733" cy="70055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AFA932-0108-02A6-72EB-0C84CFF44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3" y="3486489"/>
            <a:ext cx="3106317" cy="31063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73E5F9-7A15-5746-A2AB-A394FDB94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210" y="560889"/>
            <a:ext cx="8644877" cy="638306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DD6FDF9-34A2-5EE0-7418-445911D7E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4" y="190548"/>
            <a:ext cx="1436679" cy="13042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0AC866-6BDC-7CD2-E5B8-2B78AEED33A3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4973" y="2821488"/>
            <a:ext cx="1896020" cy="1896020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отоцикл, колесо, шин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A3856D8F-5D28-8186-E4ED-902A258A7936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21" y="3077938"/>
            <a:ext cx="1427081" cy="13154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5D11C2-525F-C7F3-D267-F60FEA959FFE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359"/>
          <a:stretch>
            <a:fillRect/>
          </a:stretch>
        </p:blipFill>
        <p:spPr>
          <a:xfrm>
            <a:off x="3939359" y="3195874"/>
            <a:ext cx="3093683" cy="1195429"/>
          </a:xfrm>
          <a:prstGeom prst="ellipse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0994DB4-4AB3-DD60-20F1-FB847A48282B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8516" y="2603659"/>
            <a:ext cx="1994146" cy="19941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C38DD0C-212E-290E-9DA1-F50834265664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80" b="91198" l="9973" r="89757">
                        <a14:foregroundMark x1="65499" y1="91198" x2="71429" y2="90954"/>
                        <a14:foregroundMark x1="89488" y1="75550" x2="87062" y2="56479"/>
                      </a14:backgroundRemoval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3155" y="2848466"/>
            <a:ext cx="1500363" cy="165404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750A2B9-B6E1-9109-BF0A-B88EFA071F37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82" y="2590328"/>
            <a:ext cx="2190841" cy="219084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72CFDC7-62CF-DE16-FA43-2648F176E69C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7894" y="2428143"/>
            <a:ext cx="2249619" cy="22557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EB5262F-B50A-A8CF-AD5B-B4D96D74DDDC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5615" y="3007734"/>
            <a:ext cx="2060627" cy="154242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42A90DA-FC51-4C16-3587-653897177E80}"/>
              </a:ext>
            </a:extLst>
          </p:cNvPr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5420" y="1599586"/>
            <a:ext cx="1969179" cy="198137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453FEE0-5E18-849E-F3BD-A068BC49D237}"/>
              </a:ext>
            </a:extLst>
          </p:cNvPr>
          <p:cNvPicPr>
            <a:picLocks noChangeAspect="1"/>
          </p:cNvPicPr>
          <p:nvPr/>
        </p:nvPicPr>
        <p:blipFill>
          <a:blip r:embed="rId24">
            <a:biLevel thresh="7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2576" y="4173865"/>
            <a:ext cx="2042337" cy="20423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64B183-C499-5B07-F3D4-214B00D526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985" y="2747359"/>
            <a:ext cx="1896533" cy="18965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E06A36-6595-DD41-468C-FCA49603098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36" b="-1"/>
          <a:stretch>
            <a:fillRect/>
          </a:stretch>
        </p:blipFill>
        <p:spPr>
          <a:xfrm>
            <a:off x="6457765" y="4853333"/>
            <a:ext cx="3093682" cy="1202349"/>
          </a:xfrm>
          <a:prstGeom prst="ellipse">
            <a:avLst/>
          </a:prstGeom>
        </p:spPr>
      </p:pic>
      <p:pic>
        <p:nvPicPr>
          <p:cNvPr id="17" name="Рисунок 16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2C8579F-E7A2-7480-D540-C10F9D209D9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616" y="2352016"/>
            <a:ext cx="2190841" cy="219084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5F2B575-A10F-91E6-0581-E67201022EA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3879" y="4245358"/>
            <a:ext cx="1994146" cy="199414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отоцикл, колесо, шин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A8BDEA4B-E6CD-AAEB-97A3-B88F43B1382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911" y="1567556"/>
            <a:ext cx="1427081" cy="13154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0AA1186-E8D1-0F66-2FAE-DEE8D83F06D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80" b="91198" l="9704" r="89488">
                        <a14:foregroundMark x1="49865" y1="86064" x2="64420" y2="90465"/>
                        <a14:foregroundMark x1="65229" y1="91198" x2="82210" y2="88264"/>
                        <a14:foregroundMark x1="88410" y1="74328" x2="87871" y2="59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0241" y="1396024"/>
            <a:ext cx="1500363" cy="165404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532C298-B677-EF4C-1F8F-63D1F88E38E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93" y="4013518"/>
            <a:ext cx="2252236" cy="225223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A9E54A0-4610-6852-8F75-64EFB5C5936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195" y="1321423"/>
            <a:ext cx="2042297" cy="204229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0CE5A8A-0B63-F8C4-307F-8179D8A773D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193" y="2791648"/>
            <a:ext cx="2059709" cy="154478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F4AD57A-424F-7986-6294-FB275215E0D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65" y="4111917"/>
            <a:ext cx="1967768" cy="19836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D0FE5-3637-7086-D065-2F943AA7180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84" y="1960565"/>
            <a:ext cx="3838131" cy="399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2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22513 0.21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20651 -0.2425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34401 0.008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1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2099 -0.241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95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21237 0.2092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33841 0.0328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2125 -0.2331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33333 0.0319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20808 0.4157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4" y="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2.96296E-6 L -0.21783 -0.36643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C5AB44-8B86-42FC-B43A-1BAE48F5073A}"/>
</file>

<file path=customXml/itemProps2.xml><?xml version="1.0" encoding="utf-8"?>
<ds:datastoreItem xmlns:ds="http://schemas.openxmlformats.org/officeDocument/2006/customXml" ds:itemID="{E335A13B-CA3B-499F-A61A-C7E8BB6FC197}"/>
</file>

<file path=customXml/itemProps3.xml><?xml version="1.0" encoding="utf-8"?>
<ds:datastoreItem xmlns:ds="http://schemas.openxmlformats.org/officeDocument/2006/customXml" ds:itemID="{9819BC0F-4EA3-4403-8625-41E12B060E27}"/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7</cp:revision>
  <dcterms:created xsi:type="dcterms:W3CDTF">2024-08-17T19:34:48Z</dcterms:created>
  <dcterms:modified xsi:type="dcterms:W3CDTF">2025-07-08T07:58:31Z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