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606" autoAdjust="0"/>
  </p:normalViewPr>
  <p:slideViewPr>
    <p:cSldViewPr snapToGrid="0">
      <p:cViewPr>
        <p:scale>
          <a:sx n="50" d="100"/>
          <a:sy n="50" d="100"/>
        </p:scale>
        <p:origin x="2238" y="1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B84840-34D2-46CC-A362-E248D047F1B0}" type="datetimeFigureOut">
              <a:rPr lang="ru-UA" smtClean="0"/>
              <a:t>27.12.2024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D151F8-BFF6-4496-8A7B-8260E6DFA7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40120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151F8-BFF6-4496-8A7B-8260E6DFA76D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64439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00F84-C907-40ED-8511-99EEE589613A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21C73-5A90-4E38-AC46-B81DAFD85D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850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00F84-C907-40ED-8511-99EEE589613A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21C73-5A90-4E38-AC46-B81DAFD85D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996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00F84-C907-40ED-8511-99EEE589613A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21C73-5A90-4E38-AC46-B81DAFD85D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819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00F84-C907-40ED-8511-99EEE589613A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21C73-5A90-4E38-AC46-B81DAFD85D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641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00F84-C907-40ED-8511-99EEE589613A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21C73-5A90-4E38-AC46-B81DAFD85D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044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00F84-C907-40ED-8511-99EEE589613A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21C73-5A90-4E38-AC46-B81DAFD85D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038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00F84-C907-40ED-8511-99EEE589613A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21C73-5A90-4E38-AC46-B81DAFD85D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419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00F84-C907-40ED-8511-99EEE589613A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21C73-5A90-4E38-AC46-B81DAFD85D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654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00F84-C907-40ED-8511-99EEE589613A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21C73-5A90-4E38-AC46-B81DAFD85D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661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00F84-C907-40ED-8511-99EEE589613A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21C73-5A90-4E38-AC46-B81DAFD85D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313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00F84-C907-40ED-8511-99EEE589613A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21C73-5A90-4E38-AC46-B81DAFD85D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757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00F84-C907-40ED-8511-99EEE589613A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21C73-5A90-4E38-AC46-B81DAFD85D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618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1.png"/><Relationship Id="rId21" Type="http://schemas.openxmlformats.org/officeDocument/2006/relationships/image" Target="../media/image18.png"/><Relationship Id="rId7" Type="http://schemas.microsoft.com/office/2007/relationships/hdphoto" Target="../media/hdphoto1.wdp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5274"/>
            <a:ext cx="842263" cy="8527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190" y="3225896"/>
            <a:ext cx="2971800" cy="2971800"/>
          </a:xfrm>
          <a:prstGeom prst="rect">
            <a:avLst/>
          </a:prstGeom>
        </p:spPr>
      </p:pic>
      <p:grpSp>
        <p:nvGrpSpPr>
          <p:cNvPr id="106" name="Группа 105">
            <a:extLst>
              <a:ext uri="{FF2B5EF4-FFF2-40B4-BE49-F238E27FC236}">
                <a16:creationId xmlns:a16="http://schemas.microsoft.com/office/drawing/2014/main" id="{0D5C12D5-151A-326F-985D-F378E928A0B9}"/>
              </a:ext>
            </a:extLst>
          </p:cNvPr>
          <p:cNvGrpSpPr/>
          <p:nvPr/>
        </p:nvGrpSpPr>
        <p:grpSpPr>
          <a:xfrm>
            <a:off x="1444463" y="1815500"/>
            <a:ext cx="6870407" cy="2820148"/>
            <a:chOff x="-11085019" y="9497186"/>
            <a:chExt cx="6870407" cy="2820148"/>
          </a:xfrm>
        </p:grpSpPr>
        <p:grpSp>
          <p:nvGrpSpPr>
            <p:cNvPr id="98" name="Группа 97">
              <a:extLst>
                <a:ext uri="{FF2B5EF4-FFF2-40B4-BE49-F238E27FC236}">
                  <a16:creationId xmlns:a16="http://schemas.microsoft.com/office/drawing/2014/main" id="{96FC323B-11F5-315E-C410-EAF453464753}"/>
                </a:ext>
              </a:extLst>
            </p:cNvPr>
            <p:cNvGrpSpPr/>
            <p:nvPr/>
          </p:nvGrpSpPr>
          <p:grpSpPr>
            <a:xfrm>
              <a:off x="-11085019" y="9546425"/>
              <a:ext cx="6870407" cy="2770909"/>
              <a:chOff x="1177970" y="1772502"/>
              <a:chExt cx="6870407" cy="2770909"/>
            </a:xfrm>
          </p:grpSpPr>
          <p:grpSp>
            <p:nvGrpSpPr>
              <p:cNvPr id="99" name="Группа 98">
                <a:extLst>
                  <a:ext uri="{FF2B5EF4-FFF2-40B4-BE49-F238E27FC236}">
                    <a16:creationId xmlns:a16="http://schemas.microsoft.com/office/drawing/2014/main" id="{CC93A596-1928-6EBA-72AC-863680727F52}"/>
                  </a:ext>
                </a:extLst>
              </p:cNvPr>
              <p:cNvGrpSpPr/>
              <p:nvPr/>
            </p:nvGrpSpPr>
            <p:grpSpPr>
              <a:xfrm>
                <a:off x="1177970" y="1772502"/>
                <a:ext cx="6650182" cy="2770909"/>
                <a:chOff x="854719" y="1800884"/>
                <a:chExt cx="6650182" cy="2770909"/>
              </a:xfrm>
            </p:grpSpPr>
            <p:sp>
              <p:nvSpPr>
                <p:cNvPr id="101" name="Скругленный прямоугольник 59">
                  <a:extLst>
                    <a:ext uri="{FF2B5EF4-FFF2-40B4-BE49-F238E27FC236}">
                      <a16:creationId xmlns:a16="http://schemas.microsoft.com/office/drawing/2014/main" id="{9711FE57-4882-F116-42CF-45E0E7448804}"/>
                    </a:ext>
                  </a:extLst>
                </p:cNvPr>
                <p:cNvSpPr/>
                <p:nvPr/>
              </p:nvSpPr>
              <p:spPr>
                <a:xfrm>
                  <a:off x="854719" y="1800884"/>
                  <a:ext cx="6650182" cy="2770909"/>
                </a:xfrm>
                <a:prstGeom prst="round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2" name="Прямоугольник 101">
                  <a:extLst>
                    <a:ext uri="{FF2B5EF4-FFF2-40B4-BE49-F238E27FC236}">
                      <a16:creationId xmlns:a16="http://schemas.microsoft.com/office/drawing/2014/main" id="{0EECE399-C323-0D4F-D870-5403636F946E}"/>
                    </a:ext>
                  </a:extLst>
                </p:cNvPr>
                <p:cNvSpPr/>
                <p:nvPr/>
              </p:nvSpPr>
              <p:spPr>
                <a:xfrm>
                  <a:off x="3418685" y="2587843"/>
                  <a:ext cx="1059909" cy="1000021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03" name="Овал 102">
                  <a:extLst>
                    <a:ext uri="{FF2B5EF4-FFF2-40B4-BE49-F238E27FC236}">
                      <a16:creationId xmlns:a16="http://schemas.microsoft.com/office/drawing/2014/main" id="{46D3BB86-FC00-91FE-10DE-F3528834AAB8}"/>
                    </a:ext>
                  </a:extLst>
                </p:cNvPr>
                <p:cNvSpPr/>
                <p:nvPr/>
              </p:nvSpPr>
              <p:spPr>
                <a:xfrm>
                  <a:off x="3627625" y="2766935"/>
                  <a:ext cx="627904" cy="641835"/>
                </a:xfrm>
                <a:prstGeom prst="ellipse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32712FC4-B599-4A3A-956E-1CADEE0FB962}"/>
                  </a:ext>
                </a:extLst>
              </p:cNvPr>
              <p:cNvSpPr txBox="1"/>
              <p:nvPr/>
            </p:nvSpPr>
            <p:spPr>
              <a:xfrm>
                <a:off x="1982315" y="3897080"/>
                <a:ext cx="606606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600" dirty="0"/>
                  <a:t>Шпак </a:t>
                </a:r>
                <a:r>
                  <a:rPr lang="ru-RU" sz="3600" dirty="0" err="1"/>
                  <a:t>мешкає</a:t>
                </a:r>
                <a:r>
                  <a:rPr lang="ru-RU" sz="3600" dirty="0"/>
                  <a:t> у </a:t>
                </a:r>
                <a:r>
                  <a:rPr lang="ru-RU" sz="3600" dirty="0" err="1"/>
                  <a:t>шпаківні</a:t>
                </a:r>
                <a:r>
                  <a:rPr lang="ru-RU" sz="3600" dirty="0"/>
                  <a:t>.</a:t>
                </a:r>
              </a:p>
            </p:txBody>
          </p:sp>
        </p:grpSp>
        <p:pic>
          <p:nvPicPr>
            <p:cNvPr id="28" name="Рисунок 27" descr="Изображение выглядит как птица, певчие, воробей, клюв&#10;&#10;Автоматически созданное описание">
              <a:extLst>
                <a:ext uri="{FF2B5EF4-FFF2-40B4-BE49-F238E27FC236}">
                  <a16:creationId xmlns:a16="http://schemas.microsoft.com/office/drawing/2014/main" id="{4E310814-B013-D29E-7CB6-92AAF454387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601473" y="9872718"/>
              <a:ext cx="1712082" cy="1712082"/>
            </a:xfrm>
            <a:prstGeom prst="rect">
              <a:avLst/>
            </a:prstGeom>
          </p:spPr>
        </p:pic>
        <p:pic>
          <p:nvPicPr>
            <p:cNvPr id="95" name="Рисунок 94" descr="Изображение выглядит как птица, иллюстрация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D86592CD-AFDE-FFFF-8B57-CB8C3BAEE3D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174373" y="9497186"/>
              <a:ext cx="2192813" cy="2192813"/>
            </a:xfrm>
            <a:prstGeom prst="rect">
              <a:avLst/>
            </a:prstGeom>
          </p:spPr>
        </p:pic>
      </p:grpSp>
      <p:grpSp>
        <p:nvGrpSpPr>
          <p:cNvPr id="117" name="Группа 116">
            <a:extLst>
              <a:ext uri="{FF2B5EF4-FFF2-40B4-BE49-F238E27FC236}">
                <a16:creationId xmlns:a16="http://schemas.microsoft.com/office/drawing/2014/main" id="{74F8CE55-BC32-E468-98C6-81B8E3B4D26F}"/>
              </a:ext>
            </a:extLst>
          </p:cNvPr>
          <p:cNvGrpSpPr/>
          <p:nvPr/>
        </p:nvGrpSpPr>
        <p:grpSpPr>
          <a:xfrm>
            <a:off x="1444979" y="1880040"/>
            <a:ext cx="6650182" cy="2770909"/>
            <a:chOff x="-7667950" y="10024026"/>
            <a:chExt cx="6650182" cy="2770909"/>
          </a:xfrm>
        </p:grpSpPr>
        <p:grpSp>
          <p:nvGrpSpPr>
            <p:cNvPr id="107" name="Группа 106">
              <a:extLst>
                <a:ext uri="{FF2B5EF4-FFF2-40B4-BE49-F238E27FC236}">
                  <a16:creationId xmlns:a16="http://schemas.microsoft.com/office/drawing/2014/main" id="{6F9DD3C7-985A-5219-86A3-AAFF65D0C283}"/>
                </a:ext>
              </a:extLst>
            </p:cNvPr>
            <p:cNvGrpSpPr/>
            <p:nvPr/>
          </p:nvGrpSpPr>
          <p:grpSpPr>
            <a:xfrm>
              <a:off x="-7667950" y="10024026"/>
              <a:ext cx="6650182" cy="2770909"/>
              <a:chOff x="613680" y="5631103"/>
              <a:chExt cx="6650182" cy="2770909"/>
            </a:xfrm>
          </p:grpSpPr>
          <p:grpSp>
            <p:nvGrpSpPr>
              <p:cNvPr id="108" name="Группа 107">
                <a:extLst>
                  <a:ext uri="{FF2B5EF4-FFF2-40B4-BE49-F238E27FC236}">
                    <a16:creationId xmlns:a16="http://schemas.microsoft.com/office/drawing/2014/main" id="{0AD2DC70-9934-E64C-4F5D-DC48411E56E7}"/>
                  </a:ext>
                </a:extLst>
              </p:cNvPr>
              <p:cNvGrpSpPr/>
              <p:nvPr/>
            </p:nvGrpSpPr>
            <p:grpSpPr>
              <a:xfrm>
                <a:off x="613680" y="5631103"/>
                <a:ext cx="6650182" cy="2770909"/>
                <a:chOff x="1174895" y="1641732"/>
                <a:chExt cx="6650182" cy="2770909"/>
              </a:xfrm>
            </p:grpSpPr>
            <p:sp>
              <p:nvSpPr>
                <p:cNvPr id="110" name="Скругленный прямоугольник 26">
                  <a:extLst>
                    <a:ext uri="{FF2B5EF4-FFF2-40B4-BE49-F238E27FC236}">
                      <a16:creationId xmlns:a16="http://schemas.microsoft.com/office/drawing/2014/main" id="{8AC2BE25-A3FF-BE46-9EFC-190C494270CE}"/>
                    </a:ext>
                  </a:extLst>
                </p:cNvPr>
                <p:cNvSpPr/>
                <p:nvPr/>
              </p:nvSpPr>
              <p:spPr>
                <a:xfrm>
                  <a:off x="1174895" y="1641732"/>
                  <a:ext cx="6650182" cy="2770909"/>
                </a:xfrm>
                <a:prstGeom prst="round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111" name="Рисунок 110">
                  <a:extLst>
                    <a:ext uri="{FF2B5EF4-FFF2-40B4-BE49-F238E27FC236}">
                      <a16:creationId xmlns:a16="http://schemas.microsoft.com/office/drawing/2014/main" id="{B781B476-48E5-C17A-C30B-44A31806DB7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2861468" y="1690157"/>
                  <a:ext cx="2064930" cy="2230342"/>
                </a:xfrm>
                <a:prstGeom prst="rect">
                  <a:avLst/>
                </a:prstGeom>
              </p:spPr>
            </p:pic>
          </p:grpSp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F0720876-9F42-7766-8144-2629F2A80EB3}"/>
                  </a:ext>
                </a:extLst>
              </p:cNvPr>
              <p:cNvSpPr txBox="1"/>
              <p:nvPr/>
            </p:nvSpPr>
            <p:spPr>
              <a:xfrm>
                <a:off x="1546397" y="7808416"/>
                <a:ext cx="505875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000" dirty="0"/>
                  <a:t>У </a:t>
                </a:r>
                <a:r>
                  <a:rPr lang="ru-RU" sz="3000" dirty="0" err="1"/>
                  <a:t>Шури</a:t>
                </a:r>
                <a:r>
                  <a:rPr lang="ru-RU" sz="3000" dirty="0"/>
                  <a:t> </a:t>
                </a:r>
                <a:r>
                  <a:rPr lang="ru-RU" sz="3000" dirty="0" err="1"/>
                  <a:t>штани</a:t>
                </a:r>
                <a:r>
                  <a:rPr lang="ru-RU" sz="3000" dirty="0"/>
                  <a:t> та </a:t>
                </a:r>
                <a:r>
                  <a:rPr lang="ru-RU" sz="3000" dirty="0" err="1"/>
                  <a:t>шкарпетки</a:t>
                </a:r>
                <a:r>
                  <a:rPr lang="ru-RU" sz="3000" dirty="0"/>
                  <a:t>.</a:t>
                </a:r>
              </a:p>
            </p:txBody>
          </p:sp>
        </p:grpSp>
        <p:sp>
          <p:nvSpPr>
            <p:cNvPr id="115" name="Прямоугольник 114">
              <a:extLst>
                <a:ext uri="{FF2B5EF4-FFF2-40B4-BE49-F238E27FC236}">
                  <a16:creationId xmlns:a16="http://schemas.microsoft.com/office/drawing/2014/main" id="{1A7A7B20-3388-2E2F-10D6-2AF40E59D349}"/>
                </a:ext>
              </a:extLst>
            </p:cNvPr>
            <p:cNvSpPr/>
            <p:nvPr/>
          </p:nvSpPr>
          <p:spPr>
            <a:xfrm>
              <a:off x="-7218175" y="10756305"/>
              <a:ext cx="1059909" cy="100002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6" name="Овал 115">
              <a:extLst>
                <a:ext uri="{FF2B5EF4-FFF2-40B4-BE49-F238E27FC236}">
                  <a16:creationId xmlns:a16="http://schemas.microsoft.com/office/drawing/2014/main" id="{A6064FEC-F784-F922-29B5-E0F2B932EB0A}"/>
                </a:ext>
              </a:extLst>
            </p:cNvPr>
            <p:cNvSpPr/>
            <p:nvPr/>
          </p:nvSpPr>
          <p:spPr>
            <a:xfrm>
              <a:off x="-7009235" y="10935397"/>
              <a:ext cx="627904" cy="641835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5" name="Рисунок 74" descr="Изображение выглядит как одежда&#10;&#10;Автоматически созданное описание">
              <a:extLst>
                <a:ext uri="{FF2B5EF4-FFF2-40B4-BE49-F238E27FC236}">
                  <a16:creationId xmlns:a16="http://schemas.microsoft.com/office/drawing/2014/main" id="{ECCA8B00-AB0F-4E51-E5B6-A3ACCD5603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205858" y="10432796"/>
              <a:ext cx="1287383" cy="1605189"/>
            </a:xfrm>
            <a:prstGeom prst="rect">
              <a:avLst/>
            </a:prstGeom>
          </p:spPr>
        </p:pic>
        <p:pic>
          <p:nvPicPr>
            <p:cNvPr id="97" name="Рисунок 96" descr="Изображение выглядит как одежда, красный, обувь&#10;&#10;Автоматически созданное описание">
              <a:extLst>
                <a:ext uri="{FF2B5EF4-FFF2-40B4-BE49-F238E27FC236}">
                  <a16:creationId xmlns:a16="http://schemas.microsoft.com/office/drawing/2014/main" id="{3B8BAA56-6880-930F-AA3F-7C9C639602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67563" y="10585945"/>
              <a:ext cx="1198882" cy="1415347"/>
            </a:xfrm>
            <a:prstGeom prst="rect">
              <a:avLst/>
            </a:prstGeom>
          </p:spPr>
        </p:pic>
      </p:grpSp>
      <p:grpSp>
        <p:nvGrpSpPr>
          <p:cNvPr id="131" name="Группа 130">
            <a:extLst>
              <a:ext uri="{FF2B5EF4-FFF2-40B4-BE49-F238E27FC236}">
                <a16:creationId xmlns:a16="http://schemas.microsoft.com/office/drawing/2014/main" id="{F43DC149-3153-9A95-D0BE-D9ED8884FC1E}"/>
              </a:ext>
            </a:extLst>
          </p:cNvPr>
          <p:cNvGrpSpPr/>
          <p:nvPr/>
        </p:nvGrpSpPr>
        <p:grpSpPr>
          <a:xfrm>
            <a:off x="1464319" y="1840442"/>
            <a:ext cx="7282999" cy="2770909"/>
            <a:chOff x="9694593" y="10352982"/>
            <a:chExt cx="7282999" cy="2770909"/>
          </a:xfrm>
        </p:grpSpPr>
        <p:sp>
          <p:nvSpPr>
            <p:cNvPr id="121" name="Скругленный прямоугольник 11">
              <a:extLst>
                <a:ext uri="{FF2B5EF4-FFF2-40B4-BE49-F238E27FC236}">
                  <a16:creationId xmlns:a16="http://schemas.microsoft.com/office/drawing/2014/main" id="{1A742C89-16D0-FF30-0B13-8466DEA33185}"/>
                </a:ext>
              </a:extLst>
            </p:cNvPr>
            <p:cNvSpPr/>
            <p:nvPr/>
          </p:nvSpPr>
          <p:spPr>
            <a:xfrm>
              <a:off x="9694593" y="10352982"/>
              <a:ext cx="6650182" cy="2770909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A0259C9D-ACBB-93FF-C007-9FA310BEA093}"/>
                </a:ext>
              </a:extLst>
            </p:cNvPr>
            <p:cNvSpPr txBox="1"/>
            <p:nvPr/>
          </p:nvSpPr>
          <p:spPr>
            <a:xfrm>
              <a:off x="10607021" y="12499522"/>
              <a:ext cx="6370571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400" dirty="0"/>
                <a:t>Миша </a:t>
              </a:r>
              <a:r>
                <a:rPr lang="ru-RU" sz="3400" dirty="0" err="1"/>
                <a:t>сидить</a:t>
              </a:r>
              <a:r>
                <a:rPr lang="ru-RU" sz="3400" dirty="0"/>
                <a:t> </a:t>
              </a:r>
              <a:r>
                <a:rPr lang="ru-RU" sz="3400" dirty="0" err="1"/>
                <a:t>біля</a:t>
              </a:r>
              <a:r>
                <a:rPr lang="ru-RU" sz="3400" dirty="0"/>
                <a:t> </a:t>
              </a:r>
              <a:r>
                <a:rPr lang="ru-RU" sz="3400" dirty="0" err="1"/>
                <a:t>шафи</a:t>
              </a:r>
              <a:r>
                <a:rPr lang="ru-RU" sz="3400" dirty="0"/>
                <a:t>.</a:t>
              </a:r>
            </a:p>
          </p:txBody>
        </p:sp>
        <p:pic>
          <p:nvPicPr>
            <p:cNvPr id="89" name="Рисунок 88" descr="Изображение выглядит как Прямоугольник, искусство, багет&#10;&#10;Автоматически созданное описание">
              <a:extLst>
                <a:ext uri="{FF2B5EF4-FFF2-40B4-BE49-F238E27FC236}">
                  <a16:creationId xmlns:a16="http://schemas.microsoft.com/office/drawing/2014/main" id="{8B03FAA7-99F5-EDB9-853F-98F4BABCD6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87141" y="10681603"/>
              <a:ext cx="1884464" cy="1884464"/>
            </a:xfrm>
            <a:prstGeom prst="rect">
              <a:avLst/>
            </a:prstGeom>
          </p:spPr>
        </p:pic>
        <p:pic>
          <p:nvPicPr>
            <p:cNvPr id="91" name="Рисунок 90" descr="Изображение выглядит как мультфильм, кот, млекопитающее&#10;&#10;Автоматически созданное описание">
              <a:extLst>
                <a:ext uri="{FF2B5EF4-FFF2-40B4-BE49-F238E27FC236}">
                  <a16:creationId xmlns:a16="http://schemas.microsoft.com/office/drawing/2014/main" id="{1D49B28C-6E97-24A4-C5C8-376609FD4F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72756" y="10623884"/>
              <a:ext cx="1489529" cy="1767469"/>
            </a:xfrm>
            <a:prstGeom prst="rect">
              <a:avLst/>
            </a:prstGeom>
          </p:spPr>
        </p:pic>
        <p:sp>
          <p:nvSpPr>
            <p:cNvPr id="130" name="Прямоугольник 129">
              <a:extLst>
                <a:ext uri="{FF2B5EF4-FFF2-40B4-BE49-F238E27FC236}">
                  <a16:creationId xmlns:a16="http://schemas.microsoft.com/office/drawing/2014/main" id="{0E7D1E67-2D3A-A342-B18E-F7F2539C2CDB}"/>
                </a:ext>
              </a:extLst>
            </p:cNvPr>
            <p:cNvSpPr/>
            <p:nvPr/>
          </p:nvSpPr>
          <p:spPr>
            <a:xfrm>
              <a:off x="12591002" y="11258171"/>
              <a:ext cx="736608" cy="6647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>
              <a:extLst>
                <a:ext uri="{FF2B5EF4-FFF2-40B4-BE49-F238E27FC236}">
                  <a16:creationId xmlns:a16="http://schemas.microsoft.com/office/drawing/2014/main" id="{EFEA94B5-8DA8-60E1-991E-F3A965AF1C29}"/>
                </a:ext>
              </a:extLst>
            </p:cNvPr>
            <p:cNvSpPr/>
            <p:nvPr/>
          </p:nvSpPr>
          <p:spPr>
            <a:xfrm>
              <a:off x="12422961" y="11726579"/>
              <a:ext cx="588240" cy="556605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43" name="Группа 142">
            <a:extLst>
              <a:ext uri="{FF2B5EF4-FFF2-40B4-BE49-F238E27FC236}">
                <a16:creationId xmlns:a16="http://schemas.microsoft.com/office/drawing/2014/main" id="{B1872039-804A-181D-7E16-14F1FD77F7C6}"/>
              </a:ext>
            </a:extLst>
          </p:cNvPr>
          <p:cNvGrpSpPr/>
          <p:nvPr/>
        </p:nvGrpSpPr>
        <p:grpSpPr>
          <a:xfrm>
            <a:off x="1476660" y="1785735"/>
            <a:ext cx="6650182" cy="2770909"/>
            <a:chOff x="11589748" y="8627611"/>
            <a:chExt cx="6650182" cy="2770909"/>
          </a:xfrm>
        </p:grpSpPr>
        <p:grpSp>
          <p:nvGrpSpPr>
            <p:cNvPr id="132" name="Группа 131">
              <a:extLst>
                <a:ext uri="{FF2B5EF4-FFF2-40B4-BE49-F238E27FC236}">
                  <a16:creationId xmlns:a16="http://schemas.microsoft.com/office/drawing/2014/main" id="{33697AF1-1091-4313-D7DB-2EAD07F6D35E}"/>
                </a:ext>
              </a:extLst>
            </p:cNvPr>
            <p:cNvGrpSpPr/>
            <p:nvPr/>
          </p:nvGrpSpPr>
          <p:grpSpPr>
            <a:xfrm>
              <a:off x="11589748" y="8627611"/>
              <a:ext cx="6650182" cy="2770909"/>
              <a:chOff x="8115787" y="8243142"/>
              <a:chExt cx="6650182" cy="2770909"/>
            </a:xfrm>
          </p:grpSpPr>
          <p:grpSp>
            <p:nvGrpSpPr>
              <p:cNvPr id="133" name="Группа 132">
                <a:extLst>
                  <a:ext uri="{FF2B5EF4-FFF2-40B4-BE49-F238E27FC236}">
                    <a16:creationId xmlns:a16="http://schemas.microsoft.com/office/drawing/2014/main" id="{60A576DB-8709-29D8-A75D-79E9862DD787}"/>
                  </a:ext>
                </a:extLst>
              </p:cNvPr>
              <p:cNvGrpSpPr/>
              <p:nvPr/>
            </p:nvGrpSpPr>
            <p:grpSpPr>
              <a:xfrm>
                <a:off x="8115787" y="8243142"/>
                <a:ext cx="6650182" cy="2770909"/>
                <a:chOff x="1184564" y="1631388"/>
                <a:chExt cx="6650182" cy="2770909"/>
              </a:xfrm>
            </p:grpSpPr>
            <p:sp>
              <p:nvSpPr>
                <p:cNvPr id="135" name="Скругленный прямоугольник 33">
                  <a:extLst>
                    <a:ext uri="{FF2B5EF4-FFF2-40B4-BE49-F238E27FC236}">
                      <a16:creationId xmlns:a16="http://schemas.microsoft.com/office/drawing/2014/main" id="{839271CD-4F8E-0D13-6204-8450A946E4D0}"/>
                    </a:ext>
                  </a:extLst>
                </p:cNvPr>
                <p:cNvSpPr/>
                <p:nvPr/>
              </p:nvSpPr>
              <p:spPr>
                <a:xfrm>
                  <a:off x="1184564" y="1631388"/>
                  <a:ext cx="6650182" cy="2770909"/>
                </a:xfrm>
                <a:prstGeom prst="round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6" name="Прямоугольник 135">
                  <a:extLst>
                    <a:ext uri="{FF2B5EF4-FFF2-40B4-BE49-F238E27FC236}">
                      <a16:creationId xmlns:a16="http://schemas.microsoft.com/office/drawing/2014/main" id="{3355FD8D-C4FE-67BE-8795-47A3C332D00C}"/>
                    </a:ext>
                  </a:extLst>
                </p:cNvPr>
                <p:cNvSpPr/>
                <p:nvPr/>
              </p:nvSpPr>
              <p:spPr>
                <a:xfrm>
                  <a:off x="4110421" y="2322020"/>
                  <a:ext cx="945043" cy="91432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7" name="Овал 136">
                  <a:extLst>
                    <a:ext uri="{FF2B5EF4-FFF2-40B4-BE49-F238E27FC236}">
                      <a16:creationId xmlns:a16="http://schemas.microsoft.com/office/drawing/2014/main" id="{2E933946-AA2D-9D86-71D0-B1CB394C83A5}"/>
                    </a:ext>
                  </a:extLst>
                </p:cNvPr>
                <p:cNvSpPr/>
                <p:nvPr/>
              </p:nvSpPr>
              <p:spPr>
                <a:xfrm>
                  <a:off x="4187309" y="2369271"/>
                  <a:ext cx="791265" cy="819825"/>
                </a:xfrm>
                <a:prstGeom prst="ellipse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34E512F2-E046-FC77-3684-EBEC64FAE14E}"/>
                  </a:ext>
                </a:extLst>
              </p:cNvPr>
              <p:cNvSpPr txBox="1"/>
              <p:nvPr/>
            </p:nvSpPr>
            <p:spPr>
              <a:xfrm>
                <a:off x="8922198" y="10254410"/>
                <a:ext cx="571561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4000" dirty="0"/>
                  <a:t>Груша </a:t>
                </a:r>
                <a:r>
                  <a:rPr lang="ru-RU" sz="4000" dirty="0" err="1"/>
                  <a:t>лежить</a:t>
                </a:r>
                <a:r>
                  <a:rPr lang="ru-RU" sz="4000" dirty="0"/>
                  <a:t> у </a:t>
                </a:r>
                <a:r>
                  <a:rPr lang="ru-RU" sz="4000" dirty="0" err="1"/>
                  <a:t>кошику</a:t>
                </a:r>
                <a:r>
                  <a:rPr lang="ru-RU" sz="4000" dirty="0"/>
                  <a:t>.</a:t>
                </a:r>
              </a:p>
            </p:txBody>
          </p:sp>
        </p:grpSp>
        <p:pic>
          <p:nvPicPr>
            <p:cNvPr id="85" name="Рисунок 84" descr="Изображение выглядит как груша, фрукт&#10;&#10;Автоматически созданное описание">
              <a:extLst>
                <a:ext uri="{FF2B5EF4-FFF2-40B4-BE49-F238E27FC236}">
                  <a16:creationId xmlns:a16="http://schemas.microsoft.com/office/drawing/2014/main" id="{AC36D96C-E780-B42B-0F2B-C3A4EB1927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004786">
              <a:off x="12314282" y="8860985"/>
              <a:ext cx="1836100" cy="1836100"/>
            </a:xfrm>
            <a:prstGeom prst="rect">
              <a:avLst/>
            </a:prstGeom>
          </p:spPr>
        </p:pic>
        <p:pic>
          <p:nvPicPr>
            <p:cNvPr id="87" name="Рисунок 86" descr="Изображение выглядит как контейнер, корзина, плетеный, Корзина для хранения&#10;&#10;Автоматически созданное описание">
              <a:extLst>
                <a:ext uri="{FF2B5EF4-FFF2-40B4-BE49-F238E27FC236}">
                  <a16:creationId xmlns:a16="http://schemas.microsoft.com/office/drawing/2014/main" id="{6662DDCE-0530-EF64-B913-8A78F41CFC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56861" y="8901073"/>
              <a:ext cx="2083883" cy="2083883"/>
            </a:xfrm>
            <a:prstGeom prst="rect">
              <a:avLst/>
            </a:prstGeom>
          </p:spPr>
        </p:pic>
        <p:pic>
          <p:nvPicPr>
            <p:cNvPr id="142" name="Рисунок 141" descr="Изображение выглядит как груша, фрукт&#10;&#10;Автоматически созданное описание">
              <a:extLst>
                <a:ext uri="{FF2B5EF4-FFF2-40B4-BE49-F238E27FC236}">
                  <a16:creationId xmlns:a16="http://schemas.microsoft.com/office/drawing/2014/main" id="{F626C2F9-3BFB-8BB6-7A35-812DACCAD1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004786">
              <a:off x="16081425" y="8851886"/>
              <a:ext cx="1430471" cy="1430471"/>
            </a:xfrm>
            <a:prstGeom prst="rect">
              <a:avLst/>
            </a:prstGeom>
          </p:spPr>
        </p:pic>
      </p:grpSp>
      <p:grpSp>
        <p:nvGrpSpPr>
          <p:cNvPr id="180" name="Группа 179">
            <a:extLst>
              <a:ext uri="{FF2B5EF4-FFF2-40B4-BE49-F238E27FC236}">
                <a16:creationId xmlns:a16="http://schemas.microsoft.com/office/drawing/2014/main" id="{57DBE96C-875D-D8D0-9D2E-A63C4B407D1B}"/>
              </a:ext>
            </a:extLst>
          </p:cNvPr>
          <p:cNvGrpSpPr/>
          <p:nvPr/>
        </p:nvGrpSpPr>
        <p:grpSpPr>
          <a:xfrm>
            <a:off x="1464319" y="1725356"/>
            <a:ext cx="7195032" cy="2868011"/>
            <a:chOff x="12912638" y="5400290"/>
            <a:chExt cx="7195032" cy="2868011"/>
          </a:xfrm>
        </p:grpSpPr>
        <p:grpSp>
          <p:nvGrpSpPr>
            <p:cNvPr id="144" name="Группа 143">
              <a:extLst>
                <a:ext uri="{FF2B5EF4-FFF2-40B4-BE49-F238E27FC236}">
                  <a16:creationId xmlns:a16="http://schemas.microsoft.com/office/drawing/2014/main" id="{36ED8E53-1B7D-3E97-E181-6FBCD8386145}"/>
                </a:ext>
              </a:extLst>
            </p:cNvPr>
            <p:cNvGrpSpPr/>
            <p:nvPr/>
          </p:nvGrpSpPr>
          <p:grpSpPr>
            <a:xfrm>
              <a:off x="12912638" y="5497392"/>
              <a:ext cx="7195032" cy="2770909"/>
              <a:chOff x="3164724" y="5155284"/>
              <a:chExt cx="7195032" cy="2770909"/>
            </a:xfrm>
          </p:grpSpPr>
          <p:sp>
            <p:nvSpPr>
              <p:cNvPr id="147" name="Скругленный прямоугольник 41">
                <a:extLst>
                  <a:ext uri="{FF2B5EF4-FFF2-40B4-BE49-F238E27FC236}">
                    <a16:creationId xmlns:a16="http://schemas.microsoft.com/office/drawing/2014/main" id="{2D965322-05F7-D6A7-4590-DA1B851E9DD0}"/>
                  </a:ext>
                </a:extLst>
              </p:cNvPr>
              <p:cNvSpPr/>
              <p:nvPr/>
            </p:nvSpPr>
            <p:spPr>
              <a:xfrm>
                <a:off x="3164724" y="5155284"/>
                <a:ext cx="6650182" cy="2770909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C9CBE57B-F2A2-C73E-16E8-75DB03268071}"/>
                  </a:ext>
                </a:extLst>
              </p:cNvPr>
              <p:cNvSpPr txBox="1"/>
              <p:nvPr/>
            </p:nvSpPr>
            <p:spPr>
              <a:xfrm>
                <a:off x="3992913" y="7199631"/>
                <a:ext cx="636684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4000" dirty="0" err="1"/>
                  <a:t>Кішка</a:t>
                </a:r>
                <a:r>
                  <a:rPr lang="ru-RU" sz="4000" dirty="0"/>
                  <a:t> </a:t>
                </a:r>
                <a:r>
                  <a:rPr lang="ru-RU" sz="4000" dirty="0" err="1"/>
                  <a:t>іде</a:t>
                </a:r>
                <a:r>
                  <a:rPr lang="ru-RU" sz="4000" dirty="0"/>
                  <a:t> до </a:t>
                </a:r>
                <a:r>
                  <a:rPr lang="ru-RU" sz="4000" dirty="0" err="1"/>
                  <a:t>кошенят</a:t>
                </a:r>
                <a:r>
                  <a:rPr lang="ru-RU" sz="4000" dirty="0"/>
                  <a:t>.</a:t>
                </a:r>
              </a:p>
            </p:txBody>
          </p:sp>
        </p:grpSp>
        <p:pic>
          <p:nvPicPr>
            <p:cNvPr id="81" name="Рисунок 80" descr="Изображение выглядит как млекопитающее, зарисовка, мультфильм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A21295C9-07EC-E6CA-4091-7385EE5859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3020189" y="5400290"/>
              <a:ext cx="2461144" cy="2461144"/>
            </a:xfrm>
            <a:prstGeom prst="rect">
              <a:avLst/>
            </a:prstGeom>
          </p:spPr>
        </p:pic>
        <p:pic>
          <p:nvPicPr>
            <p:cNvPr id="83" name="Рисунок 82" descr="Изображение выглядит как кот, графическая вставка, млекопитающее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A5432D0F-8CFF-242F-5F5C-61F2189438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206470" y="6195060"/>
              <a:ext cx="757831" cy="1048614"/>
            </a:xfrm>
            <a:prstGeom prst="rect">
              <a:avLst/>
            </a:prstGeom>
          </p:spPr>
        </p:pic>
        <p:pic>
          <p:nvPicPr>
            <p:cNvPr id="178" name="Рисунок 177" descr="Изображение выглядит как кот, графическая вставка, млекопитающее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470CBC1C-C7ED-98CA-58C1-37D4965CDD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8153013" y="6186108"/>
              <a:ext cx="757831" cy="1048614"/>
            </a:xfrm>
            <a:prstGeom prst="rect">
              <a:avLst/>
            </a:prstGeom>
          </p:spPr>
        </p:pic>
        <p:pic>
          <p:nvPicPr>
            <p:cNvPr id="177" name="Рисунок 176" descr="Изображение выглядит как кот, графическая вставка, млекопитающее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23DBB4EF-0525-860E-44D3-B300A7109D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738848" y="6547511"/>
              <a:ext cx="757831" cy="1048614"/>
            </a:xfrm>
            <a:prstGeom prst="rect">
              <a:avLst/>
            </a:prstGeom>
          </p:spPr>
        </p:pic>
        <p:sp>
          <p:nvSpPr>
            <p:cNvPr id="179" name="Стрелка: вправо 178">
              <a:extLst>
                <a:ext uri="{FF2B5EF4-FFF2-40B4-BE49-F238E27FC236}">
                  <a16:creationId xmlns:a16="http://schemas.microsoft.com/office/drawing/2014/main" id="{011A230E-75E9-F0D9-A9DA-5D0A74614398}"/>
                </a:ext>
              </a:extLst>
            </p:cNvPr>
            <p:cNvSpPr/>
            <p:nvPr/>
          </p:nvSpPr>
          <p:spPr>
            <a:xfrm>
              <a:off x="15389146" y="6381283"/>
              <a:ext cx="1560833" cy="703235"/>
            </a:xfrm>
            <a:prstGeom prst="rightArrow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191" name="Группа 190">
            <a:extLst>
              <a:ext uri="{FF2B5EF4-FFF2-40B4-BE49-F238E27FC236}">
                <a16:creationId xmlns:a16="http://schemas.microsoft.com/office/drawing/2014/main" id="{47926AF2-CA55-7E6B-5CEE-F6F0D82C0F38}"/>
              </a:ext>
            </a:extLst>
          </p:cNvPr>
          <p:cNvGrpSpPr/>
          <p:nvPr/>
        </p:nvGrpSpPr>
        <p:grpSpPr>
          <a:xfrm>
            <a:off x="1440455" y="1796999"/>
            <a:ext cx="7400846" cy="2796231"/>
            <a:chOff x="12376371" y="2169063"/>
            <a:chExt cx="7400846" cy="2796231"/>
          </a:xfrm>
        </p:grpSpPr>
        <p:grpSp>
          <p:nvGrpSpPr>
            <p:cNvPr id="181" name="Группа 180">
              <a:extLst>
                <a:ext uri="{FF2B5EF4-FFF2-40B4-BE49-F238E27FC236}">
                  <a16:creationId xmlns:a16="http://schemas.microsoft.com/office/drawing/2014/main" id="{A9971AA3-C457-DBDF-E2A4-25315C2C2856}"/>
                </a:ext>
              </a:extLst>
            </p:cNvPr>
            <p:cNvGrpSpPr/>
            <p:nvPr/>
          </p:nvGrpSpPr>
          <p:grpSpPr>
            <a:xfrm>
              <a:off x="12376371" y="2169063"/>
              <a:ext cx="7400846" cy="2796231"/>
              <a:chOff x="7302346" y="-1526463"/>
              <a:chExt cx="7400846" cy="2796231"/>
            </a:xfrm>
          </p:grpSpPr>
          <p:grpSp>
            <p:nvGrpSpPr>
              <p:cNvPr id="182" name="Группа 181">
                <a:extLst>
                  <a:ext uri="{FF2B5EF4-FFF2-40B4-BE49-F238E27FC236}">
                    <a16:creationId xmlns:a16="http://schemas.microsoft.com/office/drawing/2014/main" id="{6484FE7A-E9DD-932E-908F-49DE86BA9E71}"/>
                  </a:ext>
                </a:extLst>
              </p:cNvPr>
              <p:cNvGrpSpPr/>
              <p:nvPr/>
            </p:nvGrpSpPr>
            <p:grpSpPr>
              <a:xfrm>
                <a:off x="7302346" y="-1526463"/>
                <a:ext cx="7400846" cy="2770909"/>
                <a:chOff x="1356085" y="1831702"/>
                <a:chExt cx="7400846" cy="2770909"/>
              </a:xfrm>
            </p:grpSpPr>
            <p:sp>
              <p:nvSpPr>
                <p:cNvPr id="184" name="Скругленный прямоугольник 52">
                  <a:extLst>
                    <a:ext uri="{FF2B5EF4-FFF2-40B4-BE49-F238E27FC236}">
                      <a16:creationId xmlns:a16="http://schemas.microsoft.com/office/drawing/2014/main" id="{8A631242-77C1-7874-F15C-C1600A6F55EA}"/>
                    </a:ext>
                  </a:extLst>
                </p:cNvPr>
                <p:cNvSpPr/>
                <p:nvPr/>
              </p:nvSpPr>
              <p:spPr>
                <a:xfrm>
                  <a:off x="1356085" y="1831702"/>
                  <a:ext cx="7400846" cy="2770909"/>
                </a:xfrm>
                <a:prstGeom prst="round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185" name="Группа 184">
                  <a:extLst>
                    <a:ext uri="{FF2B5EF4-FFF2-40B4-BE49-F238E27FC236}">
                      <a16:creationId xmlns:a16="http://schemas.microsoft.com/office/drawing/2014/main" id="{4B4DBBE8-D234-115E-7D24-55787A777D63}"/>
                    </a:ext>
                  </a:extLst>
                </p:cNvPr>
                <p:cNvGrpSpPr/>
                <p:nvPr/>
              </p:nvGrpSpPr>
              <p:grpSpPr>
                <a:xfrm>
                  <a:off x="2000735" y="2421117"/>
                  <a:ext cx="827689" cy="1415029"/>
                  <a:chOff x="2000735" y="2421117"/>
                  <a:chExt cx="827689" cy="1415029"/>
                </a:xfrm>
              </p:grpSpPr>
              <p:sp>
                <p:nvSpPr>
                  <p:cNvPr id="186" name="Прямоугольник 185">
                    <a:extLst>
                      <a:ext uri="{FF2B5EF4-FFF2-40B4-BE49-F238E27FC236}">
                        <a16:creationId xmlns:a16="http://schemas.microsoft.com/office/drawing/2014/main" id="{AECD65EB-61EE-9443-F946-AB32FD3707C8}"/>
                      </a:ext>
                    </a:extLst>
                  </p:cNvPr>
                  <p:cNvSpPr/>
                  <p:nvPr/>
                </p:nvSpPr>
                <p:spPr>
                  <a:xfrm>
                    <a:off x="2000735" y="3031642"/>
                    <a:ext cx="827689" cy="804504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87" name="Овал 186">
                    <a:extLst>
                      <a:ext uri="{FF2B5EF4-FFF2-40B4-BE49-F238E27FC236}">
                        <a16:creationId xmlns:a16="http://schemas.microsoft.com/office/drawing/2014/main" id="{789D6D32-E22F-8756-731C-DBEE2E9B350A}"/>
                      </a:ext>
                    </a:extLst>
                  </p:cNvPr>
                  <p:cNvSpPr/>
                  <p:nvPr/>
                </p:nvSpPr>
                <p:spPr>
                  <a:xfrm>
                    <a:off x="2059818" y="2421117"/>
                    <a:ext cx="598294" cy="618359"/>
                  </a:xfrm>
                  <a:prstGeom prst="ellipse">
                    <a:avLst/>
                  </a:prstGeom>
                </p:spPr>
                <p:style>
                  <a:lnRef idx="3">
                    <a:schemeClr val="lt1"/>
                  </a:lnRef>
                  <a:fillRef idx="1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5FC9ACCC-50E4-719E-5F24-B774D3DCD399}"/>
                  </a:ext>
                </a:extLst>
              </p:cNvPr>
              <p:cNvSpPr txBox="1"/>
              <p:nvPr/>
            </p:nvSpPr>
            <p:spPr>
              <a:xfrm>
                <a:off x="8483036" y="561882"/>
                <a:ext cx="572332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4000" dirty="0"/>
                  <a:t>На </a:t>
                </a:r>
                <a:r>
                  <a:rPr lang="ru-RU" sz="4000" dirty="0" err="1"/>
                  <a:t>машині</a:t>
                </a:r>
                <a:r>
                  <a:rPr lang="ru-RU" sz="4000" dirty="0"/>
                  <a:t> </a:t>
                </a:r>
                <a:r>
                  <a:rPr lang="ru-RU" sz="4000" dirty="0" err="1"/>
                  <a:t>нові</a:t>
                </a:r>
                <a:r>
                  <a:rPr lang="ru-RU" sz="4000" dirty="0"/>
                  <a:t> </a:t>
                </a:r>
                <a:r>
                  <a:rPr lang="ru-RU" sz="4000" dirty="0" err="1"/>
                  <a:t>шини</a:t>
                </a:r>
                <a:r>
                  <a:rPr lang="ru-RU" sz="4000" dirty="0"/>
                  <a:t>.</a:t>
                </a:r>
              </a:p>
            </p:txBody>
          </p:sp>
        </p:grpSp>
        <p:pic>
          <p:nvPicPr>
            <p:cNvPr id="79" name="Рисунок 78" descr="Изображение выглядит как транспортное средство, Наземный транспорт, транспорт, колесо&#10;&#10;Автоматически созданное описание">
              <a:extLst>
                <a:ext uri="{FF2B5EF4-FFF2-40B4-BE49-F238E27FC236}">
                  <a16:creationId xmlns:a16="http://schemas.microsoft.com/office/drawing/2014/main" id="{A6A4F4E7-815F-1F67-AA09-07416227A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41007" y="2727847"/>
              <a:ext cx="2961777" cy="1330236"/>
            </a:xfrm>
            <a:prstGeom prst="rect">
              <a:avLst/>
            </a:prstGeom>
          </p:spPr>
        </p:pic>
        <p:pic>
          <p:nvPicPr>
            <p:cNvPr id="77" name="Рисунок 76" descr="Изображение выглядит как шина, автокомпонент, Синтетический каучук, протектор&#10;&#10;Автоматически созданное описание">
              <a:extLst>
                <a:ext uri="{FF2B5EF4-FFF2-40B4-BE49-F238E27FC236}">
                  <a16:creationId xmlns:a16="http://schemas.microsoft.com/office/drawing/2014/main" id="{041F68E9-01A0-C88F-D09D-DFBFDB092E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10917" y="2228520"/>
              <a:ext cx="1842223" cy="1842223"/>
            </a:xfrm>
            <a:prstGeom prst="rect">
              <a:avLst/>
            </a:prstGeom>
          </p:spPr>
        </p:pic>
        <p:pic>
          <p:nvPicPr>
            <p:cNvPr id="190" name="Рисунок 189" descr="Изображение выглядит как шина, автокомпонент, Синтетический каучук, протектор&#10;&#10;Автоматически созданное описание">
              <a:extLst>
                <a:ext uri="{FF2B5EF4-FFF2-40B4-BE49-F238E27FC236}">
                  <a16:creationId xmlns:a16="http://schemas.microsoft.com/office/drawing/2014/main" id="{73C55D71-9CE3-46F2-6898-73BABFA4A7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89901" y="2691228"/>
              <a:ext cx="1842223" cy="1842223"/>
            </a:xfrm>
            <a:prstGeom prst="rect">
              <a:avLst/>
            </a:prstGeom>
          </p:spPr>
        </p:pic>
      </p:grpSp>
      <p:pic>
        <p:nvPicPr>
          <p:cNvPr id="66" name="Рисунок 65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3317">
            <a:off x="3090546" y="-418779"/>
            <a:ext cx="3589470" cy="314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637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84B24F6-FDAE-4CCF-ADF3-C576EE40FB0A}"/>
</file>

<file path=customXml/itemProps2.xml><?xml version="1.0" encoding="utf-8"?>
<ds:datastoreItem xmlns:ds="http://schemas.openxmlformats.org/officeDocument/2006/customXml" ds:itemID="{927D4030-AABC-4E75-9478-4C7173B1E205}"/>
</file>

<file path=customXml/itemProps3.xml><?xml version="1.0" encoding="utf-8"?>
<ds:datastoreItem xmlns:ds="http://schemas.openxmlformats.org/officeDocument/2006/customXml" ds:itemID="{E712C870-2513-4A98-BE59-37EE57FC8215}"/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32</Words>
  <Application>Microsoft Office PowerPoint</Application>
  <PresentationFormat>Широкоэкранный</PresentationFormat>
  <Paragraphs>7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14</cp:revision>
  <dcterms:created xsi:type="dcterms:W3CDTF">2024-08-12T15:34:46Z</dcterms:created>
  <dcterms:modified xsi:type="dcterms:W3CDTF">2024-12-27T21:13:55Z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