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9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91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0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96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1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0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7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8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45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5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37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microsoft.com/office/2007/relationships/hdphoto" Target="../media/hdphoto6.wdp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062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33822" y="476086"/>
            <a:ext cx="6986016" cy="5409789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636033" y="838269"/>
            <a:ext cx="5197000" cy="3871867"/>
            <a:chOff x="3764849" y="1213508"/>
            <a:chExt cx="4322886" cy="306617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849" y="1354015"/>
              <a:ext cx="4322886" cy="292567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986" r="964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1224">
              <a:off x="5018942" y="1213508"/>
              <a:ext cx="2154116" cy="296283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sp>
        <p:nvSpPr>
          <p:cNvPr id="7" name="Прямоугольник 6"/>
          <p:cNvSpPr/>
          <p:nvPr/>
        </p:nvSpPr>
        <p:spPr>
          <a:xfrm>
            <a:off x="2062058" y="5009655"/>
            <a:ext cx="65295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сто-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-жит шёл-ко-вый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-ток.</a:t>
            </a:r>
            <a:endParaRPr lang="ru-RU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942812" y="346439"/>
            <a:ext cx="7072393" cy="4694630"/>
            <a:chOff x="2760785" y="4795"/>
            <a:chExt cx="6540137" cy="432647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2827" y="943178"/>
              <a:ext cx="3388095" cy="338809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785" y="4795"/>
              <a:ext cx="3033346" cy="3033346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3146802" y="5030972"/>
            <a:ext cx="40423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иг-ра-ет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фут-бол</a:t>
            </a:r>
            <a:endParaRPr lang="ru-RU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40" b="96557" l="5097" r="949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757" y="545672"/>
            <a:ext cx="6386145" cy="425576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338344" y="5017705"/>
            <a:ext cx="59248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Мила и Слава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плы-вут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вол-нам.</a:t>
            </a:r>
            <a:endParaRPr lang="ru-RU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081810" y="476086"/>
            <a:ext cx="6523188" cy="4773659"/>
            <a:chOff x="1847089" y="641776"/>
            <a:chExt cx="6523188" cy="477365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089" y="2286000"/>
              <a:ext cx="6523188" cy="3129435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65" b="89918" l="4766" r="98125">
                          <a14:foregroundMark x1="50078" y1="56624" x2="51484" y2="63540"/>
                          <a14:foregroundMark x1="55156" y1="58148" x2="61328" y2="63658"/>
                          <a14:foregroundMark x1="62031" y1="72567" x2="58438" y2="738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9915" y="641776"/>
              <a:ext cx="5734279" cy="3821359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3180975" y="5030972"/>
            <a:ext cx="41482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Лось у-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-жал от вол-ка.</a:t>
            </a:r>
            <a:endParaRPr lang="ru-RU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400" b="96483" l="10000" r="94375">
                        <a14:foregroundMark x1="59219" y1="18523" x2="66953" y2="19461"/>
                        <a14:foregroundMark x1="70625" y1="36342" x2="75625" y2="36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48" y="476086"/>
            <a:ext cx="6895981" cy="45955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912515" y="5007070"/>
            <a:ext cx="48286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лу-гу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ло-ша-ди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103" b="9777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955" y="583989"/>
            <a:ext cx="6587460" cy="438992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586188" y="5020337"/>
            <a:ext cx="56116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Ла-да на-де-ла </a:t>
            </a:r>
            <a:r>
              <a:rPr lang="ru-RU" sz="2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лу</a:t>
            </a:r>
            <a:r>
              <a:rPr lang="ru-RU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-бое </a:t>
            </a:r>
            <a:r>
              <a:rPr lang="ru-RU" sz="2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пла-тье</a:t>
            </a:r>
            <a:r>
              <a:rPr lang="ru-RU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274" y="3079373"/>
            <a:ext cx="2998177" cy="299817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45" b="13494"/>
          <a:stretch/>
        </p:blipFill>
        <p:spPr>
          <a:xfrm>
            <a:off x="3399757" y="550407"/>
            <a:ext cx="3701348" cy="406908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074238" y="4629853"/>
            <a:ext cx="44923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 ка-тал-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лы-жах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022" y="524974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757" y="-219837"/>
            <a:ext cx="6385949" cy="658882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22338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17" grpId="0"/>
      <p:bldP spid="17" grpId="1"/>
      <p:bldP spid="21" grpId="0"/>
      <p:bldP spid="21" grpId="1"/>
      <p:bldP spid="23" grpId="0"/>
      <p:bldP spid="23" grpId="1"/>
      <p:bldP spid="25" grpId="0"/>
      <p:bldP spid="25" grpId="1"/>
      <p:bldP spid="28" grpId="0"/>
      <p:bldP spid="2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2025-08-18T13:09:41Z</dcterms:created>
  <dcterms:modified xsi:type="dcterms:W3CDTF">2025-08-29T08:30:55Z</dcterms:modified>
</cp:coreProperties>
</file>