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DFDA8-D41F-1F96-A5FA-022BBDBF4A9C}" v="6" dt="2025-10-14T20:19:42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7DFDFDA8-D41F-1F96-A5FA-022BBDBF4A9C}"/>
    <pc:docChg chg="modSld">
      <pc:chgData name="syta.marianna" userId="S::syta.marianna_gmail.com#ext#@slideedu.onmicrosoft.com::df3fcb8e-702e-40fc-ad48-093d0405acb5" providerId="AD" clId="Web-{7DFDFDA8-D41F-1F96-A5FA-022BBDBF4A9C}" dt="2025-10-14T20:19:42.378" v="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DFDFDA8-D41F-1F96-A5FA-022BBDBF4A9C}" dt="2025-10-14T20:19:42.378" v="4" actId="1076"/>
        <pc:sldMkLst>
          <pc:docMk/>
          <pc:sldMk cId="860308147" sldId="256"/>
        </pc:sldMkLst>
        <pc:grpChg chg="mod">
          <ac:chgData name="syta.marianna" userId="S::syta.marianna_gmail.com#ext#@slideedu.onmicrosoft.com::df3fcb8e-702e-40fc-ad48-093d0405acb5" providerId="AD" clId="Web-{7DFDFDA8-D41F-1F96-A5FA-022BBDBF4A9C}" dt="2025-10-14T20:19:42.378" v="4" actId="1076"/>
          <ac:grpSpMkLst>
            <pc:docMk/>
            <pc:sldMk cId="860308147" sldId="256"/>
            <ac:grpSpMk id="179" creationId="{EFD3EF09-DB17-96EC-36C4-6036DDBCD3D3}"/>
          </ac:grpSpMkLst>
        </pc:grpChg>
        <pc:picChg chg="mod">
          <ac:chgData name="syta.marianna" userId="S::syta.marianna_gmail.com#ext#@slideedu.onmicrosoft.com::df3fcb8e-702e-40fc-ad48-093d0405acb5" providerId="AD" clId="Web-{7DFDFDA8-D41F-1F96-A5FA-022BBDBF4A9C}" dt="2025-10-14T20:19:36.144" v="2"/>
          <ac:picMkLst>
            <pc:docMk/>
            <pc:sldMk cId="860308147" sldId="256"/>
            <ac:picMk id="111" creationId="{4B3AB24B-2218-3F7A-B7A4-04468AA77C81}"/>
          </ac:picMkLst>
        </pc:picChg>
        <pc:picChg chg="mod">
          <ac:chgData name="syta.marianna" userId="S::syta.marianna_gmail.com#ext#@slideedu.onmicrosoft.com::df3fcb8e-702e-40fc-ad48-093d0405acb5" providerId="AD" clId="Web-{7DFDFDA8-D41F-1F96-A5FA-022BBDBF4A9C}" dt="2025-10-14T20:19:39.503" v="3" actId="1076"/>
          <ac:picMkLst>
            <pc:docMk/>
            <pc:sldMk cId="860308147" sldId="256"/>
            <ac:picMk id="128" creationId="{0848FD22-C1FE-DE89-23BA-4B24D7704B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E52E4-70CF-547A-601A-99C95C8CF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41" y="3708652"/>
            <a:ext cx="2929976" cy="2929976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Багаж и сумки, иллюстрация, аксессуар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03" y="891923"/>
            <a:ext cx="1307714" cy="1307714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6" y="752529"/>
            <a:ext cx="1670807" cy="1684446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1477446" y="744225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719A5-8EB4-4BB1-B4E8-F798277D67B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65FB99C-E411-4C5C-93CE-44AF3B299A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E51BCC-7810-4CFE-94DE-595A8FC9D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2025-10-14T20:19:44Z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