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97" y="3660497"/>
            <a:ext cx="3008240" cy="300824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2108C7E4-AD12-E5A7-73D0-2558A07D0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2554404"/>
            <a:ext cx="1165022" cy="116502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40479" y="437629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2024-08-14T20:27:22Z</dcterms:modified>
</cp:coreProperties>
</file>