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customXml" Target="../ink/ink3.xml"/><Relationship Id="rId39" Type="http://schemas.openxmlformats.org/officeDocument/2006/relationships/image" Target="../media/image33.png"/><Relationship Id="rId21" Type="http://schemas.openxmlformats.org/officeDocument/2006/relationships/image" Target="../media/image19.png"/><Relationship Id="rId34" Type="http://schemas.openxmlformats.org/officeDocument/2006/relationships/image" Target="../media/image28.png"/><Relationship Id="rId42" Type="http://schemas.openxmlformats.org/officeDocument/2006/relationships/image" Target="../media/image36.png"/><Relationship Id="rId47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customXml" Target="../ink/ink1.xml"/><Relationship Id="rId16" Type="http://schemas.openxmlformats.org/officeDocument/2006/relationships/image" Target="../media/image14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customXml" Target="../ink/ink2.xml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40" Type="http://schemas.openxmlformats.org/officeDocument/2006/relationships/image" Target="../media/image34.png"/><Relationship Id="rId45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customXml" Target="../ink/ink4.xml"/><Relationship Id="rId36" Type="http://schemas.openxmlformats.org/officeDocument/2006/relationships/image" Target="../media/image30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5.png"/><Relationship Id="rId44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openxmlformats.org/officeDocument/2006/relationships/customXml" Target="../ink/ink5.xml"/><Relationship Id="rId35" Type="http://schemas.openxmlformats.org/officeDocument/2006/relationships/image" Target="../media/image29.png"/><Relationship Id="rId43" Type="http://schemas.openxmlformats.org/officeDocument/2006/relationships/image" Target="../media/image37.png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33" Type="http://schemas.openxmlformats.org/officeDocument/2006/relationships/image" Target="../media/image27.png"/><Relationship Id="rId38" Type="http://schemas.openxmlformats.org/officeDocument/2006/relationships/image" Target="../media/image32.png"/><Relationship Id="rId46" Type="http://schemas.openxmlformats.org/officeDocument/2006/relationships/image" Target="../media/image39.png"/><Relationship Id="rId20" Type="http://schemas.openxmlformats.org/officeDocument/2006/relationships/image" Target="../media/image18.png"/><Relationship Id="rId4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B3866216-DA4B-97A7-51B9-CB1000D3F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6" y="2844062"/>
            <a:ext cx="3931785" cy="3931785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