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F99BB7-D2E1-4DCF-A51B-2E2DDC0E9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526" y="3758440"/>
            <a:ext cx="2889933" cy="28899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3A40B1E-5F00-4246-AF97-1CCA59533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03" y="2417765"/>
            <a:ext cx="1754326" cy="17543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6" y="749862"/>
            <a:ext cx="4996242" cy="5090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uiExpand="1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16</cp:revision>
  <dcterms:created xsi:type="dcterms:W3CDTF">2024-08-08T14:23:55Z</dcterms:created>
  <dcterms:modified xsi:type="dcterms:W3CDTF">2024-08-14T20:14:16Z</dcterms:modified>
</cp:coreProperties>
</file>