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579659" y="1308032"/>
            <a:ext cx="4099039" cy="399411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06255" y="2335530"/>
            <a:ext cx="2715260" cy="271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2024-04-13T20:46:00Z</dcterms:created>
  <dcterms:modified xsi:type="dcterms:W3CDTF">2024-06-14T08:04:05Z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</Properties>
</file>