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02" autoAdjust="0"/>
  </p:normalViewPr>
  <p:slideViewPr>
    <p:cSldViewPr snapToGrid="0">
      <p:cViewPr>
        <p:scale>
          <a:sx n="125" d="100"/>
          <a:sy n="125" d="100"/>
        </p:scale>
        <p:origin x="90" y="-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3.png"/><Relationship Id="rId13" Type="http://schemas.openxmlformats.org/officeDocument/2006/relationships/tags" Target="../tags/tag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7202" y="653143"/>
            <a:ext cx="9541988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517059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Овал 28"/>
          <p:cNvSpPr/>
          <p:nvPr/>
        </p:nvSpPr>
        <p:spPr>
          <a:xfrm>
            <a:off x="1295438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2293896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3072275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4070733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Овал 38"/>
          <p:cNvSpPr/>
          <p:nvPr/>
        </p:nvSpPr>
        <p:spPr>
          <a:xfrm>
            <a:off x="4849112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/>
          <p:cNvSpPr/>
          <p:nvPr/>
        </p:nvSpPr>
        <p:spPr>
          <a:xfrm>
            <a:off x="5847570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6625949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Овал 41"/>
          <p:cNvSpPr/>
          <p:nvPr/>
        </p:nvSpPr>
        <p:spPr>
          <a:xfrm>
            <a:off x="7624407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8402786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17059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1295438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2293896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/>
          <p:cNvSpPr/>
          <p:nvPr/>
        </p:nvSpPr>
        <p:spPr>
          <a:xfrm>
            <a:off x="3072275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4070733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4849112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5847570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Овал 50"/>
          <p:cNvSpPr/>
          <p:nvPr/>
        </p:nvSpPr>
        <p:spPr>
          <a:xfrm>
            <a:off x="6625949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Овал 51"/>
          <p:cNvSpPr/>
          <p:nvPr/>
        </p:nvSpPr>
        <p:spPr>
          <a:xfrm>
            <a:off x="7624407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8402786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58178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75743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22212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39777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452582" y="95000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5817862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Прямоугольник: скругленные углы 65"/>
          <p:cNvSpPr/>
          <p:nvPr/>
        </p:nvSpPr>
        <p:spPr>
          <a:xfrm>
            <a:off x="7574362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2221278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3977778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452582" y="353939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2" y="3602440"/>
            <a:ext cx="1696282" cy="169628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82" y="3664056"/>
            <a:ext cx="1499876" cy="14998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астение, кактус, цветочный горшок, домашне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70" y="1045495"/>
            <a:ext cx="1456460" cy="145646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яблоко, Натуральные продукты, производить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" y="3450592"/>
            <a:ext cx="1740904" cy="174090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лавательный бассейн, бассейн, плавание, в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77" y="3608680"/>
            <a:ext cx="1648173" cy="164817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колесо, транспорт, велосипед, шин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35" y="3527724"/>
            <a:ext cx="1663771" cy="1663771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6" y="998684"/>
            <a:ext cx="1555848" cy="155584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ить, коктейль, сок, Коктейльный гарнир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54" y="1090848"/>
            <a:ext cx="1299559" cy="129955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77" y="925584"/>
            <a:ext cx="1696282" cy="169628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ранспорт, транспортное средство, Наземный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93" y="765562"/>
            <a:ext cx="1836340" cy="183634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70371" y="260037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45430" y="258592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897554" y="257215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96012" y="257215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448136" y="2569238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348082" y="5118822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32840" y="509244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32982" y="509251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09577" y="509244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470960" y="511485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613265" y="2719705"/>
            <a:ext cx="2578735" cy="2578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0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1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2024-05-03T09:09:00Z</dcterms:created>
  <dcterms:modified xsi:type="dcterms:W3CDTF">2024-06-06T08:48:19Z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0A0F86BBDE8F4A4B9B633EA2BDCDBFB0_12</vt:lpwstr>
  </property>
  <property fmtid="{D5CDD505-2E9C-101B-9397-08002B2CF9AE}" pid="3" name="KSOProductBuildVer">
    <vt:lpwstr>1033-12.2.0.17119</vt:lpwstr>
  </property>
</Properties>
</file>