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sv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3.png"/><Relationship Id="rId25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9.sv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49" y="4341243"/>
            <a:ext cx="2246158" cy="224615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