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27354-4DD9-8E02-B468-796F922D7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81" y="3103636"/>
            <a:ext cx="3386850" cy="338685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