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customXml" Target="../customXml/item1.xml"/><Relationship Id="rId2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B79D4-D7EC-4A81-AB4A-E3D106B351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F5460-09F6-487F-A592-8998202F17A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B79D4-D7EC-4A81-AB4A-E3D106B351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F5460-09F6-487F-A592-8998202F17A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B79D4-D7EC-4A81-AB4A-E3D106B351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F5460-09F6-487F-A592-8998202F17A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B79D4-D7EC-4A81-AB4A-E3D106B351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F5460-09F6-487F-A592-8998202F17A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B79D4-D7EC-4A81-AB4A-E3D106B351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F5460-09F6-487F-A592-8998202F17A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B79D4-D7EC-4A81-AB4A-E3D106B3513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F5460-09F6-487F-A592-8998202F17A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B79D4-D7EC-4A81-AB4A-E3D106B3513D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F5460-09F6-487F-A592-8998202F17A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B79D4-D7EC-4A81-AB4A-E3D106B3513D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F5460-09F6-487F-A592-8998202F17A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B79D4-D7EC-4A81-AB4A-E3D106B3513D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F5460-09F6-487F-A592-8998202F17A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B79D4-D7EC-4A81-AB4A-E3D106B3513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F5460-09F6-487F-A592-8998202F17A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B79D4-D7EC-4A81-AB4A-E3D106B3513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F5460-09F6-487F-A592-8998202F17A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B79D4-D7EC-4A81-AB4A-E3D106B351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F5460-09F6-487F-A592-8998202F17A3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image4.wdp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012"/>
            <a:ext cx="12192000" cy="6854988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3097763" y="727788"/>
            <a:ext cx="1035698" cy="690465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</a:t>
            </a: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4285861" y="964164"/>
            <a:ext cx="1035698" cy="690465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</a:t>
            </a: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473959" y="1188099"/>
            <a:ext cx="1035698" cy="690465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</a:t>
            </a: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662057" y="1440025"/>
            <a:ext cx="1035698" cy="690465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</a:t>
            </a: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0226351" y="2388638"/>
            <a:ext cx="1035698" cy="623593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</a:t>
            </a:r>
            <a:r>
              <a:rPr lang="ru-RU" sz="2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endParaRPr lang="ru-RU" sz="2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7850155" y="1654629"/>
            <a:ext cx="1035698" cy="690465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</a:t>
            </a:r>
            <a:r>
              <a:rPr lang="ru-RU" sz="2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endParaRPr lang="ru-RU" sz="2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038253" y="1984310"/>
            <a:ext cx="1035698" cy="690465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</a:t>
            </a:r>
            <a:r>
              <a:rPr lang="ru-RU" sz="2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endParaRPr lang="ru-RU" sz="2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9234196" y="3012231"/>
            <a:ext cx="1035698" cy="690465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7969898" y="3203510"/>
            <a:ext cx="1035698" cy="690465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</a:t>
            </a:r>
            <a:r>
              <a:rPr lang="ru-RU" sz="2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endParaRPr lang="ru-RU" sz="2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330213" y="3633623"/>
            <a:ext cx="1035698" cy="690465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</a:t>
            </a:r>
            <a:r>
              <a:rPr lang="ru-RU" sz="2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endParaRPr lang="ru-RU" sz="2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738257" y="3357466"/>
            <a:ext cx="1035698" cy="690465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</a:t>
            </a:r>
            <a:r>
              <a:rPr lang="ru-RU" sz="2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endParaRPr lang="ru-RU" sz="2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581261" y="3493017"/>
            <a:ext cx="1035698" cy="690465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</a:t>
            </a:r>
            <a:r>
              <a:rPr lang="ru-RU" sz="2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endParaRPr lang="ru-RU" sz="2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089178" y="3838249"/>
            <a:ext cx="1035698" cy="690465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</a:t>
            </a: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1838130" y="4393162"/>
            <a:ext cx="1035698" cy="690465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</a:t>
            </a: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2957804" y="5158272"/>
            <a:ext cx="1035698" cy="690465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</a:t>
            </a: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4316964" y="5463070"/>
            <a:ext cx="1035698" cy="690465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</a:t>
            </a: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8368003" y="5808302"/>
            <a:ext cx="1035698" cy="690465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</a:t>
            </a:r>
            <a:endParaRPr lang="ru-RU" sz="2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5581261" y="5641909"/>
            <a:ext cx="1035698" cy="690465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</a:t>
            </a:r>
            <a:endParaRPr lang="ru-RU" sz="2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6974632" y="5761649"/>
            <a:ext cx="1035698" cy="690465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</a:t>
            </a:r>
            <a:endParaRPr lang="ru-RU" sz="2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885" y="682669"/>
            <a:ext cx="2628838" cy="170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35" b="95603" l="9973" r="995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27873" y="4904514"/>
            <a:ext cx="2467877" cy="1861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6509657" y="1287342"/>
            <a:ext cx="1338543" cy="121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8705681" y="353744"/>
            <a:ext cx="2628838" cy="170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745" y="2737609"/>
            <a:ext cx="2628838" cy="170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8765907" y="2294624"/>
            <a:ext cx="1816304" cy="205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1" t="-515" r="14833" b="3941"/>
          <a:stretch>
            <a:fillRect/>
          </a:stretch>
        </p:blipFill>
        <p:spPr bwMode="auto">
          <a:xfrm rot="19781018">
            <a:off x="4102479" y="2939116"/>
            <a:ext cx="1299259" cy="172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8163" y="4982677"/>
            <a:ext cx="1791093" cy="179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8901" y="0"/>
            <a:ext cx="831308" cy="7729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7 L 0.69701 -0.0588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844" y="-294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44444E-6 L -0.71132 0.35162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573" y="17569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85185E-6 L 0.76159 0.3037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73" y="15185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45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2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F388E510-DAED-418D-B8EA-AE02EBE267C0}"/>
</file>

<file path=customXml/itemProps2.xml><?xml version="1.0" encoding="utf-8"?>
<ds:datastoreItem xmlns:ds="http://schemas.openxmlformats.org/officeDocument/2006/customXml" ds:itemID="{84DBDAA5-2D18-4E8F-8E0B-5F438CD56382}"/>
</file>

<file path=customXml/itemProps3.xml><?xml version="1.0" encoding="utf-8"?>
<ds:datastoreItem xmlns:ds="http://schemas.openxmlformats.org/officeDocument/2006/customXml" ds:itemID="{E2F04A94-3560-4721-A4E8-7088F83E83D5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</Words>
  <Application>WPS Presentation</Application>
  <PresentationFormat>Широкоэкранный</PresentationFormat>
  <Paragraphs>38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9</cp:revision>
  <dcterms:created xsi:type="dcterms:W3CDTF">2024-04-16T06:06:00Z</dcterms:created>
  <dcterms:modified xsi:type="dcterms:W3CDTF">2024-07-10T15:47:16Z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EC8C34C36CC84635BCC46DA88AF60B60_12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