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6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024" y="858391"/>
            <a:ext cx="1320728" cy="13207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2620" y="802426"/>
            <a:ext cx="1405397" cy="14053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9901" y="3805233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2262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F6F64B-827D-406D-83FC-0B05432477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" y="3046944"/>
            <a:ext cx="3681424" cy="3681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853" y="3806006"/>
            <a:ext cx="1394506" cy="139450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4B0449-D5FD-4963-A651-E1F1FA2692D7}"/>
</file>

<file path=customXml/itemProps2.xml><?xml version="1.0" encoding="utf-8"?>
<ds:datastoreItem xmlns:ds="http://schemas.openxmlformats.org/officeDocument/2006/customXml" ds:itemID="{D3A4530F-5E00-468B-B832-BCEA117258E1}"/>
</file>

<file path=customXml/itemProps3.xml><?xml version="1.0" encoding="utf-8"?>
<ds:datastoreItem xmlns:ds="http://schemas.openxmlformats.org/officeDocument/2006/customXml" ds:itemID="{336E1743-C703-477F-B431-A76DD58F2405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13</cp:revision>
  <dcterms:created xsi:type="dcterms:W3CDTF">2024-08-21T13:57:04Z</dcterms:created>
  <dcterms:modified xsi:type="dcterms:W3CDTF">2025-06-26T09:37:34Z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