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microsoft.com/office/2007/relationships/hdphoto" Target="../media/hdphoto4.wdp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microsoft.com/office/2007/relationships/hdphoto" Target="../media/hdphoto7.wdp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microsoft.com/office/2007/relationships/hdphoto" Target="../media/hdphoto3.wdp"/><Relationship Id="rId28" Type="http://schemas.microsoft.com/office/2007/relationships/hdphoto" Target="../media/hdphoto5.wdp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31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image" Target="../media/image27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352" y="2643409"/>
            <a:ext cx="3822731" cy="4035105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