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3634B-5FA3-498E-913E-9D20AB5D7167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B5AAA-BA60-41DE-922E-3754BF6F0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42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22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F8D5E-DA75-232F-05E9-3370C0456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A72C494-65A2-7473-6899-6EF0E1D66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A7FF48-3FC6-5FEE-418D-C6B6BC5D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27659D-6844-E4B7-3485-35F3185E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ABDB59-40F4-A89C-DB93-BA6E92722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61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F6E56-B3D2-ACB1-3BFF-EE0BB84F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015407F-B65B-3E3E-3437-46AC8518E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EC77EA-E45D-4EC7-CF22-350ED9AE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61834F-616E-F9C8-CCA7-9D9215D3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3BC41C-4DB1-8999-6B0F-F483A7B26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08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401C01-FB8B-701B-595F-6F7EF8BAE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BC2254A-94D3-9467-CBF0-A264B98E1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C25B1C-08ED-FBE9-35C1-AE5294348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CE782B-78E1-29A2-776D-A23C2316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5AD185D-9DB5-42F7-A166-EA996FBF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582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97823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B4827-F597-6DC7-B2D7-8E52120BC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E2DE83F-08F8-EBA2-4D1E-2794619C9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1AB4C4-A3C7-A033-0BC2-BA45DA6A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C0E7A8-039C-F987-BB6C-B107ED60C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799CFA-811E-C83D-6FCC-C58A01AB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73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9F927-3553-459E-F02B-D21FD301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3BF1E-22C5-BE3A-23FA-52C1E4B02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99257D-05EB-32FB-EA35-11316C4AC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231300-6351-51C8-46E7-8C8B5D61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575214-D57F-08F5-9A3C-4AD2BE68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14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A46AB-1C2B-90CF-F32C-5B068DBC2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1FCBC6-4654-CC16-733C-02A62736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793EE00-4838-7986-916F-9CB8E6A92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470460D-3B07-0005-E569-07D0EAE0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4A4C03D-C9A8-4BC6-4B09-01AFBAEE3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6E3DDF-2953-6F64-1254-A8DBC5C0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52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F4130-DE2B-B253-216B-95C2188D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55ECAE-1223-31CD-E394-4133DFD9B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29FB857-129C-11B6-753E-7017C4C90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978A8BF-497E-68E1-8CAF-2E162370A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3CD8442-29FF-92DB-1929-BFE984373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9D54998-FE0A-0857-918B-FD4BBE6D4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E1A3ECE-FD23-1898-093F-44B0BCAB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F38C5F2-198B-FFDE-D1F7-AE3E4911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23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97757-75AC-BEF0-62E1-5CE38DE3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16AA8E4-44B2-3A5E-9C11-83572843C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C5FBDBB-A7A9-B483-8B61-F817357F0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D388F1-A8CD-9176-D2BA-A0A2E080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90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9CAFE7D-2CCA-6FA2-0FA9-A67D835E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72089A2-1F05-414D-B3DD-3F004F08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06D1896-EBC0-E19F-08D9-F7A31D6E9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42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BEB25-A59A-078B-C48B-1FD03981F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5F98C38-D1C2-AE52-C2BA-86B36D6D2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CE23542-61C6-CD8B-B9A9-4F937911E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8B9CE34-B8AE-52F7-31C5-F9AC3C33A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288E60-362E-41B5-EAD4-BE2DB314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6104EA8-F288-A0B0-0F25-D598EB1D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01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B53D7-19CB-01F6-51F6-AEC9C94C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B282503-004D-E610-8595-6C0605452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3F7954E-A6B7-63A3-ED5A-557A7338E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133190-09AC-93D1-8E40-6AFC737B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5268AF-84D1-F2B6-E509-338F2E61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A946D20-C29C-6019-05E6-0CF86A6C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74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E12AAD7-5C45-B8FD-EF64-F1D1654FB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502689A-D762-CD26-E3C9-2D7B40B21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93C08E-10D5-CACE-8A9A-6352E7CE5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B2D3A1-FF16-4178-A653-3529CA5D05C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59D5EF4-8509-AB36-F37C-60B1993CB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4DF0430-97AC-4F0A-6133-177542229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5CB392-F487-4D10-B81E-71F35D33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49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08FA9B-30FC-1427-3C80-CF0E07779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Без назви-1">
            <a:extLst>
              <a:ext uri="{FF2B5EF4-FFF2-40B4-BE49-F238E27FC236}">
                <a16:creationId xmlns:a16="http://schemas.microsoft.com/office/drawing/2014/main" id="{92F522DC-8841-241D-BD6E-3C78135BA8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1705" y="2542222"/>
            <a:ext cx="3868816" cy="38688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AB343F-DC21-9A01-FE7B-0B191D62C2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5F36A94A-DDC5-022D-76DC-0878FFE2A0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91" y="703956"/>
            <a:ext cx="1567011" cy="1567011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люч, символ, метал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9BBA88D-B537-9D57-DCA9-B70B094BC8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57" y="2632070"/>
            <a:ext cx="1804952" cy="180495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ружие, меч, Холодное оружие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29E6D164-9305-CA11-82AD-48D70759F1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310" y="4619302"/>
            <a:ext cx="1951623" cy="1951623"/>
          </a:xfrm>
          <a:prstGeom prst="rect">
            <a:avLst/>
          </a:prstGeom>
        </p:spPr>
      </p:pic>
      <p:pic>
        <p:nvPicPr>
          <p:cNvPr id="28" name="Рисунок 2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1DBF8E7-CA3F-A0E0-624F-10D4C95A02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Рисунок 2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627AD7C-731F-9FAF-96AC-56071B093B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59310" y="588931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6FC17A87-38E5-2A99-5EBB-F7A1753D78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13042" y="2632070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Рисунок 3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4DFD386-C597-4A0B-AF27-55C11F68A8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01516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291BBB5-6DE1-F802-DA7E-032ECBE3A9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13042" y="4659348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AEC5264-29A2-D96C-1FFC-16BA630FDE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21369" y="4643589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Изображение выглядит как ключ, символ, метал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4A4B685-53C9-E09D-3006-B32D68380B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24" y="4692637"/>
            <a:ext cx="1804952" cy="180495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люч, символ, метал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BBE8EAA-1B26-9531-17A6-5996767FFD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072" y="645033"/>
            <a:ext cx="1804952" cy="180495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BB63FA3C-8E13-F2F3-35CC-BBAFBDF277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5" y="2800088"/>
            <a:ext cx="1567011" cy="156701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A35591A5-9B53-291A-3B9B-BBBA4B3D9E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265" y="4827366"/>
            <a:ext cx="1567011" cy="156701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оружие, меч, Холодное оружие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C267E34A-8FE0-7D30-D01C-A234D0B6FB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188" y="2603308"/>
            <a:ext cx="1951623" cy="195162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ружие, меч, Холодное оружие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40B6985-677E-F696-A658-476FBFD103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751" y="588558"/>
            <a:ext cx="1951623" cy="19516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E45ED3-EEA7-8E63-2CFD-05CC29A3CE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59" y="1805984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35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D14BD4-03E8-4544-B10B-8E8449E7F05E}"/>
</file>

<file path=customXml/itemProps2.xml><?xml version="1.0" encoding="utf-8"?>
<ds:datastoreItem xmlns:ds="http://schemas.openxmlformats.org/officeDocument/2006/customXml" ds:itemID="{5DE13923-D564-42B9-B1C5-D72B8A5BE282}"/>
</file>

<file path=customXml/itemProps3.xml><?xml version="1.0" encoding="utf-8"?>
<ds:datastoreItem xmlns:ds="http://schemas.openxmlformats.org/officeDocument/2006/customXml" ds:itemID="{7D2E0E6A-6E1E-4D46-9DED-5FAF2AA1B244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2024-04-19T12:38:16Z</dcterms:created>
  <dcterms:modified xsi:type="dcterms:W3CDTF">2024-12-30T17:10:29Z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