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17" userDrawn="1">
          <p15:clr>
            <a:srgbClr val="A4A3A4"/>
          </p15:clr>
        </p15:guide>
        <p15:guide id="3" orient="horz" pos="218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566" autoAdjust="0"/>
  </p:normalViewPr>
  <p:slideViewPr>
    <p:cSldViewPr snapToGrid="0" showGuides="1">
      <p:cViewPr varScale="1">
        <p:scale>
          <a:sx n="76" d="100"/>
          <a:sy n="76" d="100"/>
        </p:scale>
        <p:origin x="946" y="62"/>
      </p:cViewPr>
      <p:guideLst>
        <p:guide pos="3817"/>
        <p:guide orient="horz" pos="218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0DD0CD-8AB8-48FD-A2E7-68EB77AD896F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83117-6B42-4D93-A3B9-7C242E25C90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12202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783117-6B42-4D93-A3B9-7C242E25C90C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57295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BEF49-6FC8-D9EE-34C1-F3D9D2276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5B7B20-141A-A116-381A-FFAAD6F06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A779C3-1D0B-A458-27F0-BE12F39B5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4805D0-F3EA-D6D5-F91C-C769C066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15542-502F-76AF-A603-1FAA77D6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73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D9EB9-8800-71D6-AA9B-A271C054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C77AE7-C028-6D99-98C8-502C0792B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43B99C-4BF3-63F0-026D-56AB18BE4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2729C3-8EDA-577A-B4BC-1386A9BB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97262C-AF41-303A-A6C1-C7506D14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265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035B96-05D9-6095-C283-F3CDA7E19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DC016E-4490-2362-D0A1-4B87BC28E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BBAD52-7CA5-C617-318C-1D43835C4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99A2D4-6346-B0D8-9F91-54D3D54E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4EB33E-9AC5-CC87-3E40-13F19C465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24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4AF9E-B39B-1796-533C-074FA94E9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2C476C-4950-397F-480D-E2F047351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C3FF96-CF73-777E-53B7-808B6A158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94F288-25F0-ACE4-0A94-9E1023AE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37A116-7677-E294-BBA3-24C60DF6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593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6199F-AB74-A254-E588-10488E74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288050-4273-AA22-1210-E481555E8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1B01B5-182A-EAC2-0D66-AC5BFF45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6C1167-DA1F-EC91-E768-12127226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A34E02-D337-F075-0A71-0E2BBF1A9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354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9DDD8-FCAE-2726-019B-BFD901BEC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382AB4-17C8-0594-6087-72A0E631F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43D799-62DA-AFF0-7A85-9F068E2CE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30D75D-D27B-3893-7078-AECF68932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5E3D50-FE49-EBC2-F307-4776170F0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7F0007-26D9-3A17-BAB0-75348B730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351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A073E-FD90-6EAC-B167-365905A7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9063F4-C5BE-C5DD-D03A-1391298EB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AB7C52-378A-D1A7-BF9B-D89CEA1B1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785325-204C-47A5-930A-D7577F6EB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01251E-758A-3EE7-C833-16198E3A06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0777F4-1F31-493A-B85C-BB3A99DC4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6BD6A3-24D0-45A3-A7D6-4EACBE08E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50897E-6455-8E23-6D69-726FFD78D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814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58685-0417-A074-56C5-DD6E08532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613327-21D9-56C5-27A3-16383E0C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F9826E-D6A5-DA63-03EA-8FA46358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ED0745-5E96-27AA-41D3-52706662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667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0686CEA-0D59-C1AF-871A-E312F5C3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F56FC6-B2F9-F80B-9699-1DB795B2C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838304-8DE8-9679-DF05-44F4D8B5C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097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F2996-3043-25F0-27AF-5A3B4005D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A4F73D-7FE6-CC5C-91E7-3BE787932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62E97D-2FA1-6BDE-4A3F-E6283C964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EA3BB3-C7CE-D37A-C358-E5875EB0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F9A97D-49F2-96CF-52EA-C744DDCD1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633503-878B-F1A3-3CFC-D69C2815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386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EE3C3-CDD2-50E5-6288-801AB4267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47A6CE-F971-E9A7-F2AF-2904C70765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E65677-D6E7-C1A8-2FFF-6F5E41057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F5C1AC-222E-E784-4FFF-EE58047B2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F377D7-1156-9E1D-ED22-26D28D7B5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7DD8E6-DFBA-FED2-1B26-5F4A5AE52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5786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D3C57-87F4-2BBD-E2B4-B5ACF31DA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E8E143-D36F-37FF-9675-2F9EB2137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D092F4-E7D1-03E7-E164-BD542874B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0B90E-5FFD-30C1-CACC-E82B8A8F1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457CE6-C569-027B-ECB3-618F759D9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862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1BC8C268-5E1C-08ED-3AA4-764E376B24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5F0E94A-EB43-F91E-AA37-9579C2682D9A}"/>
              </a:ext>
            </a:extLst>
          </p:cNvPr>
          <p:cNvSpPr/>
          <p:nvPr/>
        </p:nvSpPr>
        <p:spPr>
          <a:xfrm>
            <a:off x="2255771" y="184327"/>
            <a:ext cx="9762599" cy="6592805"/>
          </a:xfrm>
          <a:prstGeom prst="roundRect">
            <a:avLst>
              <a:gd name="adj" fmla="val 15335"/>
            </a:avLst>
          </a:prstGeom>
          <a:solidFill>
            <a:schemeClr val="lt1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>
              <a:latin typeface="Coiny 2.0" panose="020B0604020202020204" charset="0"/>
            </a:endParaRPr>
          </a:p>
        </p:txBody>
      </p:sp>
      <p:pic>
        <p:nvPicPr>
          <p:cNvPr id="6" name="Picture 5" descr="Без назви-1">
            <a:extLst>
              <a:ext uri="{FF2B5EF4-FFF2-40B4-BE49-F238E27FC236}">
                <a16:creationId xmlns:a16="http://schemas.microsoft.com/office/drawing/2014/main" id="{62672A55-B481-13EA-3965-3A3A01C117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72" y="4563906"/>
            <a:ext cx="2213226" cy="2213226"/>
          </a:xfrm>
          <a:prstGeom prst="rect">
            <a:avLst/>
          </a:prstGeom>
        </p:spPr>
      </p:pic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722F90D1-CA04-9ABC-8F1B-65DC0490B05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2" name="Прямоугольник 9">
            <a:extLst>
              <a:ext uri="{FF2B5EF4-FFF2-40B4-BE49-F238E27FC236}">
                <a16:creationId xmlns:a16="http://schemas.microsoft.com/office/drawing/2014/main" id="{B7862E58-2A51-B341-0F75-391A04F79BBC}"/>
              </a:ext>
            </a:extLst>
          </p:cNvPr>
          <p:cNvSpPr/>
          <p:nvPr/>
        </p:nvSpPr>
        <p:spPr>
          <a:xfrm>
            <a:off x="2255771" y="5475360"/>
            <a:ext cx="9762600" cy="1301711"/>
          </a:xfrm>
          <a:custGeom>
            <a:avLst/>
            <a:gdLst>
              <a:gd name="connsiteX0" fmla="*/ 0 w 9762600"/>
              <a:gd name="connsiteY0" fmla="*/ 0 h 1237390"/>
              <a:gd name="connsiteX1" fmla="*/ 9762600 w 9762600"/>
              <a:gd name="connsiteY1" fmla="*/ 0 h 1237390"/>
              <a:gd name="connsiteX2" fmla="*/ 9762600 w 9762600"/>
              <a:gd name="connsiteY2" fmla="*/ 1237390 h 1237390"/>
              <a:gd name="connsiteX3" fmla="*/ 0 w 9762600"/>
              <a:gd name="connsiteY3" fmla="*/ 1237390 h 1237390"/>
              <a:gd name="connsiteX4" fmla="*/ 0 w 9762600"/>
              <a:gd name="connsiteY4" fmla="*/ 0 h 1237390"/>
              <a:gd name="connsiteX0" fmla="*/ 0 w 9762600"/>
              <a:gd name="connsiteY0" fmla="*/ 0 h 1337403"/>
              <a:gd name="connsiteX1" fmla="*/ 9762600 w 9762600"/>
              <a:gd name="connsiteY1" fmla="*/ 0 h 1337403"/>
              <a:gd name="connsiteX2" fmla="*/ 9762600 w 9762600"/>
              <a:gd name="connsiteY2" fmla="*/ 1237390 h 1337403"/>
              <a:gd name="connsiteX3" fmla="*/ 833437 w 9762600"/>
              <a:gd name="connsiteY3" fmla="*/ 1337403 h 1337403"/>
              <a:gd name="connsiteX4" fmla="*/ 0 w 9762600"/>
              <a:gd name="connsiteY4" fmla="*/ 0 h 1337403"/>
              <a:gd name="connsiteX0" fmla="*/ 0 w 9762600"/>
              <a:gd name="connsiteY0" fmla="*/ 0 h 1237390"/>
              <a:gd name="connsiteX1" fmla="*/ 9762600 w 9762600"/>
              <a:gd name="connsiteY1" fmla="*/ 0 h 1237390"/>
              <a:gd name="connsiteX2" fmla="*/ 9762600 w 9762600"/>
              <a:gd name="connsiteY2" fmla="*/ 1237390 h 1237390"/>
              <a:gd name="connsiteX3" fmla="*/ 623887 w 9762600"/>
              <a:gd name="connsiteY3" fmla="*/ 1232628 h 1237390"/>
              <a:gd name="connsiteX4" fmla="*/ 0 w 9762600"/>
              <a:gd name="connsiteY4" fmla="*/ 0 h 1237390"/>
              <a:gd name="connsiteX0" fmla="*/ 0 w 9762600"/>
              <a:gd name="connsiteY0" fmla="*/ 0 h 1237390"/>
              <a:gd name="connsiteX1" fmla="*/ 9762600 w 9762600"/>
              <a:gd name="connsiteY1" fmla="*/ 0 h 1237390"/>
              <a:gd name="connsiteX2" fmla="*/ 9762600 w 9762600"/>
              <a:gd name="connsiteY2" fmla="*/ 1237390 h 1237390"/>
              <a:gd name="connsiteX3" fmla="*/ 852487 w 9762600"/>
              <a:gd name="connsiteY3" fmla="*/ 1223103 h 1237390"/>
              <a:gd name="connsiteX4" fmla="*/ 0 w 9762600"/>
              <a:gd name="connsiteY4" fmla="*/ 0 h 1237390"/>
              <a:gd name="connsiteX0" fmla="*/ 0 w 9762600"/>
              <a:gd name="connsiteY0" fmla="*/ 0 h 1223103"/>
              <a:gd name="connsiteX1" fmla="*/ 9762600 w 9762600"/>
              <a:gd name="connsiteY1" fmla="*/ 0 h 1223103"/>
              <a:gd name="connsiteX2" fmla="*/ 9200625 w 9762600"/>
              <a:gd name="connsiteY2" fmla="*/ 999265 h 1223103"/>
              <a:gd name="connsiteX3" fmla="*/ 852487 w 9762600"/>
              <a:gd name="connsiteY3" fmla="*/ 1223103 h 1223103"/>
              <a:gd name="connsiteX4" fmla="*/ 0 w 9762600"/>
              <a:gd name="connsiteY4" fmla="*/ 0 h 1223103"/>
              <a:gd name="connsiteX0" fmla="*/ 0 w 9762600"/>
              <a:gd name="connsiteY0" fmla="*/ 0 h 1285015"/>
              <a:gd name="connsiteX1" fmla="*/ 9762600 w 9762600"/>
              <a:gd name="connsiteY1" fmla="*/ 0 h 1285015"/>
              <a:gd name="connsiteX2" fmla="*/ 8895825 w 9762600"/>
              <a:gd name="connsiteY2" fmla="*/ 1285015 h 1285015"/>
              <a:gd name="connsiteX3" fmla="*/ 852487 w 9762600"/>
              <a:gd name="connsiteY3" fmla="*/ 1223103 h 1285015"/>
              <a:gd name="connsiteX4" fmla="*/ 0 w 9762600"/>
              <a:gd name="connsiteY4" fmla="*/ 0 h 1285015"/>
              <a:gd name="connsiteX0" fmla="*/ 0 w 9762600"/>
              <a:gd name="connsiteY0" fmla="*/ 0 h 1227865"/>
              <a:gd name="connsiteX1" fmla="*/ 9762600 w 9762600"/>
              <a:gd name="connsiteY1" fmla="*/ 0 h 1227865"/>
              <a:gd name="connsiteX2" fmla="*/ 8924400 w 9762600"/>
              <a:gd name="connsiteY2" fmla="*/ 1227865 h 1227865"/>
              <a:gd name="connsiteX3" fmla="*/ 852487 w 9762600"/>
              <a:gd name="connsiteY3" fmla="*/ 1223103 h 1227865"/>
              <a:gd name="connsiteX4" fmla="*/ 0 w 9762600"/>
              <a:gd name="connsiteY4" fmla="*/ 0 h 1227865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8867250 w 9762600"/>
              <a:gd name="connsiteY2" fmla="*/ 1256440 h 1256440"/>
              <a:gd name="connsiteX3" fmla="*/ 852487 w 9762600"/>
              <a:gd name="connsiteY3" fmla="*/ 1223103 h 1256440"/>
              <a:gd name="connsiteX4" fmla="*/ 0 w 9762600"/>
              <a:gd name="connsiteY4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612379 w 9762600"/>
              <a:gd name="connsiteY2" fmla="*/ 199132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760016 w 9762600"/>
              <a:gd name="connsiteY2" fmla="*/ 380107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760016 w 9762600"/>
              <a:gd name="connsiteY2" fmla="*/ 380107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760016 w 9762600"/>
              <a:gd name="connsiteY2" fmla="*/ 380107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0 w 9762600"/>
              <a:gd name="connsiteY5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106429 w 9762600"/>
              <a:gd name="connsiteY5" fmla="*/ 170557 h 1261203"/>
              <a:gd name="connsiteX6" fmla="*/ 0 w 9762600"/>
              <a:gd name="connsiteY6" fmla="*/ 0 h 1261203"/>
              <a:gd name="connsiteX0" fmla="*/ 7871 w 9770471"/>
              <a:gd name="connsiteY0" fmla="*/ 0 h 1261203"/>
              <a:gd name="connsiteX1" fmla="*/ 9770471 w 9770471"/>
              <a:gd name="connsiteY1" fmla="*/ 0 h 1261203"/>
              <a:gd name="connsiteX2" fmla="*/ 9767887 w 9770471"/>
              <a:gd name="connsiteY2" fmla="*/ 380107 h 1261203"/>
              <a:gd name="connsiteX3" fmla="*/ 8875121 w 9770471"/>
              <a:gd name="connsiteY3" fmla="*/ 1256440 h 1261203"/>
              <a:gd name="connsiteX4" fmla="*/ 869883 w 9770471"/>
              <a:gd name="connsiteY4" fmla="*/ 1261203 h 1261203"/>
              <a:gd name="connsiteX5" fmla="*/ 0 w 9770471"/>
              <a:gd name="connsiteY5" fmla="*/ 327720 h 1261203"/>
              <a:gd name="connsiteX6" fmla="*/ 7871 w 9770471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62600" h="1261203">
                <a:moveTo>
                  <a:pt x="0" y="0"/>
                </a:moveTo>
                <a:lnTo>
                  <a:pt x="9762600" y="0"/>
                </a:lnTo>
                <a:cubicBezTo>
                  <a:pt x="9761739" y="126702"/>
                  <a:pt x="9760877" y="253405"/>
                  <a:pt x="9760016" y="380107"/>
                </a:cubicBezTo>
                <a:cubicBezTo>
                  <a:pt x="9657689" y="1053218"/>
                  <a:pt x="9136264" y="1202454"/>
                  <a:pt x="8867250" y="1256440"/>
                </a:cubicBezTo>
                <a:lnTo>
                  <a:pt x="862012" y="1261203"/>
                </a:lnTo>
                <a:cubicBezTo>
                  <a:pt x="757788" y="1227855"/>
                  <a:pt x="124928" y="1118306"/>
                  <a:pt x="6416" y="375345"/>
                </a:cubicBezTo>
                <a:cubicBezTo>
                  <a:pt x="18564" y="378818"/>
                  <a:pt x="2139" y="12511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>
              <a:latin typeface="Coiny 2.0" panose="020B0604020202020204" charset="0"/>
            </a:endParaRPr>
          </a:p>
        </p:txBody>
      </p:sp>
      <p:sp>
        <p:nvSpPr>
          <p:cNvPr id="3" name="Равнобедренный треугольник 2">
            <a:extLst>
              <a:ext uri="{FF2B5EF4-FFF2-40B4-BE49-F238E27FC236}">
                <a16:creationId xmlns:a16="http://schemas.microsoft.com/office/drawing/2014/main" id="{2F5FEC56-B19E-944B-60FA-DC38C6D7CAE4}"/>
              </a:ext>
            </a:extLst>
          </p:cNvPr>
          <p:cNvSpPr/>
          <p:nvPr/>
        </p:nvSpPr>
        <p:spPr>
          <a:xfrm rot="20091882">
            <a:off x="9007651" y="1217312"/>
            <a:ext cx="463222" cy="550102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>
            <a:extLst>
              <a:ext uri="{FF2B5EF4-FFF2-40B4-BE49-F238E27FC236}">
                <a16:creationId xmlns:a16="http://schemas.microsoft.com/office/drawing/2014/main" id="{352D619A-6926-39FC-C31A-25854DA69DE1}"/>
              </a:ext>
            </a:extLst>
          </p:cNvPr>
          <p:cNvSpPr/>
          <p:nvPr/>
        </p:nvSpPr>
        <p:spPr>
          <a:xfrm rot="20579063">
            <a:off x="9187454" y="1101600"/>
            <a:ext cx="463222" cy="550102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Хорда 12">
            <a:extLst>
              <a:ext uri="{FF2B5EF4-FFF2-40B4-BE49-F238E27FC236}">
                <a16:creationId xmlns:a16="http://schemas.microsoft.com/office/drawing/2014/main" id="{EB9A860C-C66B-6178-DD5B-34C3BA60B17B}"/>
              </a:ext>
            </a:extLst>
          </p:cNvPr>
          <p:cNvSpPr/>
          <p:nvPr/>
        </p:nvSpPr>
        <p:spPr>
          <a:xfrm rot="16200000" flipV="1">
            <a:off x="4647226" y="2475262"/>
            <a:ext cx="1145054" cy="1938747"/>
          </a:xfrm>
          <a:prstGeom prst="chor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06574506-BDAB-02B0-CF62-9F5DF37D4AF7}"/>
              </a:ext>
            </a:extLst>
          </p:cNvPr>
          <p:cNvSpPr/>
          <p:nvPr/>
        </p:nvSpPr>
        <p:spPr>
          <a:xfrm rot="2302089">
            <a:off x="4619649" y="1306094"/>
            <a:ext cx="325633" cy="174846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13296BD9-4BCD-9F4E-6D4D-A859520FBB96}"/>
              </a:ext>
            </a:extLst>
          </p:cNvPr>
          <p:cNvSpPr/>
          <p:nvPr/>
        </p:nvSpPr>
        <p:spPr>
          <a:xfrm>
            <a:off x="5097365" y="5923357"/>
            <a:ext cx="96212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АЛЬ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43BCAC9A-29C7-3DEF-363B-867138DB4E2C}"/>
              </a:ext>
            </a:extLst>
          </p:cNvPr>
          <p:cNvSpPr/>
          <p:nvPr/>
        </p:nvSpPr>
        <p:spPr>
          <a:xfrm>
            <a:off x="6661352" y="274282"/>
            <a:ext cx="98616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ОЛЬ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0620EDD2-A45C-3276-DE0B-A6B97BEC3015}"/>
              </a:ext>
            </a:extLst>
          </p:cNvPr>
          <p:cNvSpPr/>
          <p:nvPr/>
        </p:nvSpPr>
        <p:spPr>
          <a:xfrm>
            <a:off x="3006022" y="2592280"/>
            <a:ext cx="1882860" cy="185729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3F76CF41-5FA3-878B-1FDE-E8EEF1BB91B6}"/>
              </a:ext>
            </a:extLst>
          </p:cNvPr>
          <p:cNvSpPr/>
          <p:nvPr/>
        </p:nvSpPr>
        <p:spPr>
          <a:xfrm>
            <a:off x="3473081" y="3558715"/>
            <a:ext cx="96212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АЛЬ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19FDA10B-0CC2-EF02-D77B-B96FCDCDFEDA}"/>
              </a:ext>
            </a:extLst>
          </p:cNvPr>
          <p:cNvSpPr/>
          <p:nvPr/>
        </p:nvSpPr>
        <p:spPr>
          <a:xfrm>
            <a:off x="4888882" y="447997"/>
            <a:ext cx="1300245" cy="128259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B1CDDEDC-F240-14DB-9133-4B035DEBB953}"/>
              </a:ext>
            </a:extLst>
          </p:cNvPr>
          <p:cNvSpPr/>
          <p:nvPr/>
        </p:nvSpPr>
        <p:spPr>
          <a:xfrm>
            <a:off x="5041184" y="437396"/>
            <a:ext cx="98456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ЛЮ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pic>
        <p:nvPicPr>
          <p:cNvPr id="42" name="Picture 2">
            <a:extLst>
              <a:ext uri="{FF2B5EF4-FFF2-40B4-BE49-F238E27FC236}">
                <a16:creationId xmlns:a16="http://schemas.microsoft.com/office/drawing/2014/main" id="{2AAB3905-52ED-6F7E-AA16-84D078E4FE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" t="34266" r="52334" b="34415"/>
          <a:stretch/>
        </p:blipFill>
        <p:spPr bwMode="auto">
          <a:xfrm>
            <a:off x="5585626" y="965143"/>
            <a:ext cx="330513" cy="34418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Равнобедренный треугольник 42">
            <a:extLst>
              <a:ext uri="{FF2B5EF4-FFF2-40B4-BE49-F238E27FC236}">
                <a16:creationId xmlns:a16="http://schemas.microsoft.com/office/drawing/2014/main" id="{8843B08A-FF7A-459D-D46C-01255DC7B947}"/>
              </a:ext>
            </a:extLst>
          </p:cNvPr>
          <p:cNvSpPr/>
          <p:nvPr/>
        </p:nvSpPr>
        <p:spPr>
          <a:xfrm rot="7428847">
            <a:off x="6607264" y="1077761"/>
            <a:ext cx="277092" cy="1569616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C18E93EF-E797-0127-B355-6052EAE07BF3}"/>
              </a:ext>
            </a:extLst>
          </p:cNvPr>
          <p:cNvSpPr/>
          <p:nvPr/>
        </p:nvSpPr>
        <p:spPr>
          <a:xfrm>
            <a:off x="3917137" y="1587751"/>
            <a:ext cx="64312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ЛІ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45" name="Хорда 44">
            <a:extLst>
              <a:ext uri="{FF2B5EF4-FFF2-40B4-BE49-F238E27FC236}">
                <a16:creationId xmlns:a16="http://schemas.microsoft.com/office/drawing/2014/main" id="{ED55245C-7237-EDC8-9F20-F8D21EAC50DA}"/>
              </a:ext>
            </a:extLst>
          </p:cNvPr>
          <p:cNvSpPr/>
          <p:nvPr/>
        </p:nvSpPr>
        <p:spPr>
          <a:xfrm rot="3231090" flipV="1">
            <a:off x="2750203" y="2398586"/>
            <a:ext cx="1145054" cy="1938747"/>
          </a:xfrm>
          <a:prstGeom prst="chor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580A2BDC-7963-0101-6A21-84C4A7E48BA9}"/>
              </a:ext>
            </a:extLst>
          </p:cNvPr>
          <p:cNvSpPr/>
          <p:nvPr/>
        </p:nvSpPr>
        <p:spPr>
          <a:xfrm>
            <a:off x="2969909" y="2860999"/>
            <a:ext cx="7056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ЛЯ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93013BC7-B451-6E6E-D3A3-657EC67A083E}"/>
              </a:ext>
            </a:extLst>
          </p:cNvPr>
          <p:cNvCxnSpPr/>
          <p:nvPr/>
        </p:nvCxnSpPr>
        <p:spPr>
          <a:xfrm flipH="1">
            <a:off x="3548278" y="4412161"/>
            <a:ext cx="45902" cy="155659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id="{338E3525-507D-4DA3-A693-C22520A39887}"/>
              </a:ext>
            </a:extLst>
          </p:cNvPr>
          <p:cNvCxnSpPr>
            <a:cxnSpLocks/>
            <a:stCxn id="38" idx="4"/>
          </p:cNvCxnSpPr>
          <p:nvPr/>
        </p:nvCxnSpPr>
        <p:spPr>
          <a:xfrm>
            <a:off x="3947452" y="4449577"/>
            <a:ext cx="248177" cy="15318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Равнобедренный треугольник 48">
            <a:extLst>
              <a:ext uri="{FF2B5EF4-FFF2-40B4-BE49-F238E27FC236}">
                <a16:creationId xmlns:a16="http://schemas.microsoft.com/office/drawing/2014/main" id="{08874C1B-7488-079E-87DC-D4AA27B42FB0}"/>
              </a:ext>
            </a:extLst>
          </p:cNvPr>
          <p:cNvSpPr/>
          <p:nvPr/>
        </p:nvSpPr>
        <p:spPr>
          <a:xfrm rot="7428847">
            <a:off x="3317382" y="5766460"/>
            <a:ext cx="553597" cy="434749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Равнобедренный треугольник 49">
            <a:extLst>
              <a:ext uri="{FF2B5EF4-FFF2-40B4-BE49-F238E27FC236}">
                <a16:creationId xmlns:a16="http://schemas.microsoft.com/office/drawing/2014/main" id="{937AAEF8-47FC-5445-EC79-09D934F2DCEE}"/>
              </a:ext>
            </a:extLst>
          </p:cNvPr>
          <p:cNvSpPr/>
          <p:nvPr/>
        </p:nvSpPr>
        <p:spPr>
          <a:xfrm rot="6679313">
            <a:off x="3973795" y="5804048"/>
            <a:ext cx="553597" cy="434749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1D5FE196-9F83-AC4B-CE8F-439EAD1DA31A}"/>
              </a:ext>
            </a:extLst>
          </p:cNvPr>
          <p:cNvSpPr/>
          <p:nvPr/>
        </p:nvSpPr>
        <p:spPr>
          <a:xfrm>
            <a:off x="5048139" y="3223592"/>
            <a:ext cx="71526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ЛЕ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1024" name="Прямоугольник 1023">
            <a:extLst>
              <a:ext uri="{FF2B5EF4-FFF2-40B4-BE49-F238E27FC236}">
                <a16:creationId xmlns:a16="http://schemas.microsoft.com/office/drawing/2014/main" id="{E3FFD73D-4C3B-9CC9-DF88-A6BD17C6655B}"/>
              </a:ext>
            </a:extLst>
          </p:cNvPr>
          <p:cNvSpPr/>
          <p:nvPr/>
        </p:nvSpPr>
        <p:spPr>
          <a:xfrm>
            <a:off x="2433862" y="5474178"/>
            <a:ext cx="78258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ЛЄ</a:t>
            </a:r>
          </a:p>
        </p:txBody>
      </p:sp>
      <p:sp>
        <p:nvSpPr>
          <p:cNvPr id="1025" name="Прямоугольник 1024">
            <a:extLst>
              <a:ext uri="{FF2B5EF4-FFF2-40B4-BE49-F238E27FC236}">
                <a16:creationId xmlns:a16="http://schemas.microsoft.com/office/drawing/2014/main" id="{462089DB-0F26-B076-FE55-E77DBD446202}"/>
              </a:ext>
            </a:extLst>
          </p:cNvPr>
          <p:cNvSpPr/>
          <p:nvPr/>
        </p:nvSpPr>
        <p:spPr>
          <a:xfrm>
            <a:off x="6764516" y="1158114"/>
            <a:ext cx="7056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ЛЯ</a:t>
            </a:r>
          </a:p>
        </p:txBody>
      </p:sp>
      <p:sp>
        <p:nvSpPr>
          <p:cNvPr id="1026" name="Трапеция 1025">
            <a:extLst>
              <a:ext uri="{FF2B5EF4-FFF2-40B4-BE49-F238E27FC236}">
                <a16:creationId xmlns:a16="http://schemas.microsoft.com/office/drawing/2014/main" id="{CF06F32D-C18A-7A39-4158-584A8B28490A}"/>
              </a:ext>
            </a:extLst>
          </p:cNvPr>
          <p:cNvSpPr/>
          <p:nvPr/>
        </p:nvSpPr>
        <p:spPr>
          <a:xfrm>
            <a:off x="6165676" y="3647772"/>
            <a:ext cx="1545771" cy="2277709"/>
          </a:xfrm>
          <a:prstGeom prst="trapezoi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7" name="Трапеция 1026">
            <a:extLst>
              <a:ext uri="{FF2B5EF4-FFF2-40B4-BE49-F238E27FC236}">
                <a16:creationId xmlns:a16="http://schemas.microsoft.com/office/drawing/2014/main" id="{E2011D5B-656D-AF74-EC9F-F083DCD51958}"/>
              </a:ext>
            </a:extLst>
          </p:cNvPr>
          <p:cNvSpPr/>
          <p:nvPr/>
        </p:nvSpPr>
        <p:spPr>
          <a:xfrm flipV="1">
            <a:off x="6343273" y="2982409"/>
            <a:ext cx="1192530" cy="759361"/>
          </a:xfrm>
          <a:prstGeom prst="trapezoi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8" name="Прямоугольник 1027">
            <a:extLst>
              <a:ext uri="{FF2B5EF4-FFF2-40B4-BE49-F238E27FC236}">
                <a16:creationId xmlns:a16="http://schemas.microsoft.com/office/drawing/2014/main" id="{8DD2F9BB-4FB2-AC47-B281-A38F77A29573}"/>
              </a:ext>
            </a:extLst>
          </p:cNvPr>
          <p:cNvSpPr/>
          <p:nvPr/>
        </p:nvSpPr>
        <p:spPr>
          <a:xfrm>
            <a:off x="6451889" y="5021921"/>
            <a:ext cx="97334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УЛЬ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1029" name="Прямоугольник 1028">
            <a:extLst>
              <a:ext uri="{FF2B5EF4-FFF2-40B4-BE49-F238E27FC236}">
                <a16:creationId xmlns:a16="http://schemas.microsoft.com/office/drawing/2014/main" id="{D4DD974D-F8DC-1A80-D882-146C702CE93E}"/>
              </a:ext>
            </a:extLst>
          </p:cNvPr>
          <p:cNvSpPr/>
          <p:nvPr/>
        </p:nvSpPr>
        <p:spPr>
          <a:xfrm>
            <a:off x="6519886" y="2912383"/>
            <a:ext cx="85311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ІЛЬ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1030" name="Равнобедренный треугольник 1029">
            <a:extLst>
              <a:ext uri="{FF2B5EF4-FFF2-40B4-BE49-F238E27FC236}">
                <a16:creationId xmlns:a16="http://schemas.microsoft.com/office/drawing/2014/main" id="{7D36754B-3257-E908-8984-91E6DE57CD0B}"/>
              </a:ext>
            </a:extLst>
          </p:cNvPr>
          <p:cNvSpPr/>
          <p:nvPr/>
        </p:nvSpPr>
        <p:spPr>
          <a:xfrm>
            <a:off x="8451213" y="2424849"/>
            <a:ext cx="2479682" cy="3136350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1" name="Прямоугольник 1030">
            <a:extLst>
              <a:ext uri="{FF2B5EF4-FFF2-40B4-BE49-F238E27FC236}">
                <a16:creationId xmlns:a16="http://schemas.microsoft.com/office/drawing/2014/main" id="{767EE138-7F74-AE0B-F873-0B116CC40F94}"/>
              </a:ext>
            </a:extLst>
          </p:cNvPr>
          <p:cNvSpPr/>
          <p:nvPr/>
        </p:nvSpPr>
        <p:spPr>
          <a:xfrm>
            <a:off x="9246404" y="4544416"/>
            <a:ext cx="93647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ЕЛЬ</a:t>
            </a:r>
          </a:p>
        </p:txBody>
      </p:sp>
      <p:sp>
        <p:nvSpPr>
          <p:cNvPr id="1032" name="Равнобедренный треугольник 1031">
            <a:extLst>
              <a:ext uri="{FF2B5EF4-FFF2-40B4-BE49-F238E27FC236}">
                <a16:creationId xmlns:a16="http://schemas.microsoft.com/office/drawing/2014/main" id="{0DCAF9C9-5F61-A40A-D9A4-2115A3225981}"/>
              </a:ext>
            </a:extLst>
          </p:cNvPr>
          <p:cNvSpPr/>
          <p:nvPr/>
        </p:nvSpPr>
        <p:spPr>
          <a:xfrm rot="15170696">
            <a:off x="8365394" y="1341229"/>
            <a:ext cx="1286678" cy="1801639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3" name="Прямоугольник 1032">
            <a:extLst>
              <a:ext uri="{FF2B5EF4-FFF2-40B4-BE49-F238E27FC236}">
                <a16:creationId xmlns:a16="http://schemas.microsoft.com/office/drawing/2014/main" id="{B1FF7DF5-7F15-29D5-23BC-01EB80BFC33A}"/>
              </a:ext>
            </a:extLst>
          </p:cNvPr>
          <p:cNvSpPr/>
          <p:nvPr/>
        </p:nvSpPr>
        <p:spPr>
          <a:xfrm>
            <a:off x="8692308" y="1984108"/>
            <a:ext cx="59824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ЛІ</a:t>
            </a:r>
          </a:p>
        </p:txBody>
      </p:sp>
      <p:pic>
        <p:nvPicPr>
          <p:cNvPr id="1034" name="Picture 2">
            <a:extLst>
              <a:ext uri="{FF2B5EF4-FFF2-40B4-BE49-F238E27FC236}">
                <a16:creationId xmlns:a16="http://schemas.microsoft.com/office/drawing/2014/main" id="{A1D28183-44A8-1254-8E7F-E3045B990A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" t="34266" r="52334" b="34415"/>
          <a:stretch/>
        </p:blipFill>
        <p:spPr bwMode="auto">
          <a:xfrm flipH="1">
            <a:off x="9273702" y="1804378"/>
            <a:ext cx="330513" cy="34418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5" name="Овал 1034">
            <a:extLst>
              <a:ext uri="{FF2B5EF4-FFF2-40B4-BE49-F238E27FC236}">
                <a16:creationId xmlns:a16="http://schemas.microsoft.com/office/drawing/2014/main" id="{C582701E-A55F-4F66-F2D3-71D3633B45FE}"/>
              </a:ext>
            </a:extLst>
          </p:cNvPr>
          <p:cNvSpPr/>
          <p:nvPr/>
        </p:nvSpPr>
        <p:spPr>
          <a:xfrm>
            <a:off x="8020887" y="2342309"/>
            <a:ext cx="310220" cy="3102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6" name="Прямоугольник 1035">
            <a:extLst>
              <a:ext uri="{FF2B5EF4-FFF2-40B4-BE49-F238E27FC236}">
                <a16:creationId xmlns:a16="http://schemas.microsoft.com/office/drawing/2014/main" id="{6D8E4014-2735-EF84-2C1B-1E19B745EC18}"/>
              </a:ext>
            </a:extLst>
          </p:cNvPr>
          <p:cNvSpPr/>
          <p:nvPr/>
        </p:nvSpPr>
        <p:spPr>
          <a:xfrm>
            <a:off x="9195109" y="444840"/>
            <a:ext cx="78258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ЛЄ</a:t>
            </a:r>
          </a:p>
        </p:txBody>
      </p:sp>
      <p:sp>
        <p:nvSpPr>
          <p:cNvPr id="1037" name="Овал 1036">
            <a:extLst>
              <a:ext uri="{FF2B5EF4-FFF2-40B4-BE49-F238E27FC236}">
                <a16:creationId xmlns:a16="http://schemas.microsoft.com/office/drawing/2014/main" id="{FB3161E3-98ED-9EAE-FBCF-F32217C51CA9}"/>
              </a:ext>
            </a:extLst>
          </p:cNvPr>
          <p:cNvSpPr/>
          <p:nvPr/>
        </p:nvSpPr>
        <p:spPr>
          <a:xfrm rot="1069974">
            <a:off x="10743330" y="2503052"/>
            <a:ext cx="604249" cy="240593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8" name="Прямоугольник 1037">
            <a:extLst>
              <a:ext uri="{FF2B5EF4-FFF2-40B4-BE49-F238E27FC236}">
                <a16:creationId xmlns:a16="http://schemas.microsoft.com/office/drawing/2014/main" id="{4849995D-B97C-CEB3-EB1D-817C60E2EDFA}"/>
              </a:ext>
            </a:extLst>
          </p:cNvPr>
          <p:cNvSpPr/>
          <p:nvPr/>
        </p:nvSpPr>
        <p:spPr>
          <a:xfrm>
            <a:off x="10694875" y="3266327"/>
            <a:ext cx="76815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ЛЯ</a:t>
            </a:r>
          </a:p>
        </p:txBody>
      </p:sp>
      <p:sp>
        <p:nvSpPr>
          <p:cNvPr id="1039" name="Овал 1038">
            <a:extLst>
              <a:ext uri="{FF2B5EF4-FFF2-40B4-BE49-F238E27FC236}">
                <a16:creationId xmlns:a16="http://schemas.microsoft.com/office/drawing/2014/main" id="{5BC6D376-3E44-6BF1-DF1C-89E77E0950D7}"/>
              </a:ext>
            </a:extLst>
          </p:cNvPr>
          <p:cNvSpPr/>
          <p:nvPr/>
        </p:nvSpPr>
        <p:spPr>
          <a:xfrm rot="4204667">
            <a:off x="8934575" y="5425620"/>
            <a:ext cx="409171" cy="70784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0" name="Прямоугольник 1039">
            <a:extLst>
              <a:ext uri="{FF2B5EF4-FFF2-40B4-BE49-F238E27FC236}">
                <a16:creationId xmlns:a16="http://schemas.microsoft.com/office/drawing/2014/main" id="{4467452B-F9F7-CDED-307F-9A2EBF68037C}"/>
              </a:ext>
            </a:extLst>
          </p:cNvPr>
          <p:cNvSpPr/>
          <p:nvPr/>
        </p:nvSpPr>
        <p:spPr>
          <a:xfrm>
            <a:off x="8950061" y="5897242"/>
            <a:ext cx="98616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ОЛЬ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1041" name="Овал 1040">
            <a:extLst>
              <a:ext uri="{FF2B5EF4-FFF2-40B4-BE49-F238E27FC236}">
                <a16:creationId xmlns:a16="http://schemas.microsoft.com/office/drawing/2014/main" id="{FF8B0DF0-4B0D-6885-AEB1-7175E73A589F}"/>
              </a:ext>
            </a:extLst>
          </p:cNvPr>
          <p:cNvSpPr/>
          <p:nvPr/>
        </p:nvSpPr>
        <p:spPr>
          <a:xfrm rot="4204667">
            <a:off x="9629216" y="5446094"/>
            <a:ext cx="409171" cy="70784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2" name="Хорда 1041">
            <a:extLst>
              <a:ext uri="{FF2B5EF4-FFF2-40B4-BE49-F238E27FC236}">
                <a16:creationId xmlns:a16="http://schemas.microsoft.com/office/drawing/2014/main" id="{523F1EE2-3014-7D60-6B95-32BF2A607D82}"/>
              </a:ext>
            </a:extLst>
          </p:cNvPr>
          <p:cNvSpPr/>
          <p:nvPr/>
        </p:nvSpPr>
        <p:spPr>
          <a:xfrm rot="4963449" flipV="1">
            <a:off x="8606337" y="3106123"/>
            <a:ext cx="664321" cy="694799"/>
          </a:xfrm>
          <a:prstGeom prst="chor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3" name="Прямоугольник 1042">
            <a:extLst>
              <a:ext uri="{FF2B5EF4-FFF2-40B4-BE49-F238E27FC236}">
                <a16:creationId xmlns:a16="http://schemas.microsoft.com/office/drawing/2014/main" id="{5AFDCB77-C5FD-44DB-49AD-0346EFCD05A9}"/>
              </a:ext>
            </a:extLst>
          </p:cNvPr>
          <p:cNvSpPr/>
          <p:nvPr/>
        </p:nvSpPr>
        <p:spPr>
          <a:xfrm>
            <a:off x="7680645" y="3268344"/>
            <a:ext cx="82266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ЛЮ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1044" name="Хорда 1043">
            <a:extLst>
              <a:ext uri="{FF2B5EF4-FFF2-40B4-BE49-F238E27FC236}">
                <a16:creationId xmlns:a16="http://schemas.microsoft.com/office/drawing/2014/main" id="{0E2B10A4-9CA3-B5F0-5434-1EF4AEC7B822}"/>
              </a:ext>
            </a:extLst>
          </p:cNvPr>
          <p:cNvSpPr/>
          <p:nvPr/>
        </p:nvSpPr>
        <p:spPr>
          <a:xfrm rot="3675810" flipV="1">
            <a:off x="8606336" y="3597591"/>
            <a:ext cx="664321" cy="694799"/>
          </a:xfrm>
          <a:prstGeom prst="chor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60" name="Рисунок 1059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849D8DD0-9E20-0D9C-B310-76A366DA2E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163" y="304975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3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E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5B2FF"/>
                                      </p:to>
                                    </p:animClr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5B2FF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F3F3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F3F3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0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0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33CC"/>
                                      </p:to>
                                    </p:animClr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33CC"/>
                                      </p:to>
                                    </p:animClr>
                                    <p:set>
                                      <p:cBhvr>
                                        <p:cTn id="13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6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00CC"/>
                                      </p:to>
                                    </p:animClr>
                                    <p:set>
                                      <p:cBhvr>
                                        <p:cTn id="140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6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9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50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1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6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6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6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0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3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74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5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0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2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84" dur="2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2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7" dur="2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88" dur="2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9" dur="2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10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4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7" dur="2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98" dur="2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2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1" dur="2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02" dur="2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3" dur="2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3"/>
                  </p:tgtEl>
                </p:cond>
              </p:nextCondLst>
            </p:seq>
          </p:childTnLst>
        </p:cTn>
      </p:par>
    </p:tnLst>
    <p:bldLst>
      <p:bldP spid="5" grpId="0" animBg="1"/>
      <p:bldP spid="31" grpId="0"/>
      <p:bldP spid="32" grpId="0"/>
      <p:bldP spid="39" grpId="0"/>
      <p:bldP spid="41" grpId="0"/>
      <p:bldP spid="44" grpId="0"/>
      <p:bldP spid="46" grpId="0"/>
      <p:bldP spid="51" grpId="0"/>
      <p:bldP spid="1024" grpId="0"/>
      <p:bldP spid="1025" grpId="0"/>
      <p:bldP spid="1028" grpId="0"/>
      <p:bldP spid="1029" grpId="0"/>
      <p:bldP spid="1031" grpId="0"/>
      <p:bldP spid="1033" grpId="0"/>
      <p:bldP spid="1036" grpId="0"/>
      <p:bldP spid="1038" grpId="0"/>
      <p:bldP spid="1040" grpId="0"/>
      <p:bldP spid="104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EE90A9C-4CF8-4D75-A3C3-28A493138DD2}"/>
</file>

<file path=customXml/itemProps2.xml><?xml version="1.0" encoding="utf-8"?>
<ds:datastoreItem xmlns:ds="http://schemas.openxmlformats.org/officeDocument/2006/customXml" ds:itemID="{AA931191-9167-49C0-B31E-E2826E2EDDAD}"/>
</file>

<file path=customXml/itemProps3.xml><?xml version="1.0" encoding="utf-8"?>
<ds:datastoreItem xmlns:ds="http://schemas.openxmlformats.org/officeDocument/2006/customXml" ds:itemID="{C9947D4A-56FC-46E3-B001-B6AE8B42A38A}"/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18</Words>
  <Application>Microsoft Office PowerPoint</Application>
  <PresentationFormat>Широкий екран</PresentationFormat>
  <Paragraphs>18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Coiny 2.0</vt:lpstr>
      <vt:lpstr>Comic CAT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16</cp:revision>
  <dcterms:created xsi:type="dcterms:W3CDTF">2025-01-24T21:31:48Z</dcterms:created>
  <dcterms:modified xsi:type="dcterms:W3CDTF">2025-02-01T22:21:20Z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