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10.06.2025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słodki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35689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ciepły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otwarty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ciężki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85344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kwaśny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2574" y="186833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85344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zimny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85344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zamknięty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85344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lekki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smutny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wolny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dziewczynka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młody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15002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wesoły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15002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szybki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15002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 err="1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chłopczyk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15002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lvl="0" algn="ctr">
                <a:defRPr/>
              </a:pPr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stary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1051B8-E75D-4DE2-94B4-0430449F7B7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8" y="2196922"/>
            <a:ext cx="4555603" cy="4555603"/>
          </a:xfrm>
          <a:prstGeom prst="rect">
            <a:avLst/>
          </a:prstGeom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C61AF0-B145-4CA2-AE3E-8E2DE6D09FD5}"/>
</file>

<file path=customXml/itemProps2.xml><?xml version="1.0" encoding="utf-8"?>
<ds:datastoreItem xmlns:ds="http://schemas.openxmlformats.org/officeDocument/2006/customXml" ds:itemID="{C653C39C-4CB3-43D8-887D-BD0CDE21B540}"/>
</file>

<file path=customXml/itemProps3.xml><?xml version="1.0" encoding="utf-8"?>
<ds:datastoreItem xmlns:ds="http://schemas.openxmlformats.org/officeDocument/2006/customXml" ds:itemID="{C1E47567-F728-4C78-ABE5-A590C72F05D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2024-04-22T21:11:22Z</dcterms:created>
  <dcterms:modified xsi:type="dcterms:W3CDTF">2025-06-10T13:19:33Z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