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25" name="Picture 2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59750" y="2345690"/>
            <a:ext cx="3829685" cy="382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1B2BE0-66F7-437C-BDD9-33E7E99EDC92}"/>
</file>

<file path=customXml/itemProps2.xml><?xml version="1.0" encoding="utf-8"?>
<ds:datastoreItem xmlns:ds="http://schemas.openxmlformats.org/officeDocument/2006/customXml" ds:itemID="{AC0CB31D-1DB3-421C-8AF9-92D19170B908}"/>
</file>

<file path=customXml/itemProps3.xml><?xml version="1.0" encoding="utf-8"?>
<ds:datastoreItem xmlns:ds="http://schemas.openxmlformats.org/officeDocument/2006/customXml" ds:itemID="{C2897235-8BA3-44F1-9817-6781BDD230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