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6551E-671A-D93E-BB49-E11A55427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8" y="3039812"/>
            <a:ext cx="3522159" cy="3522159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89583" y="1196755"/>
            <a:ext cx="14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Szybki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246553" y="1196755"/>
            <a:ext cx="1332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Krótki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323422" y="1196755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Duży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359242" y="1176543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Mały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05820" y="1196755"/>
            <a:ext cx="1594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Brudny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80751" y="1196754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Zły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37774" y="1162646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2025-02-15T10:05:02Z</dcterms:created>
  <dcterms:modified xsi:type="dcterms:W3CDTF">2025-07-10T13:00:57Z</dcterms:modified>
</cp:coreProperties>
</file>