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647620" y="347988"/>
            <a:ext cx="5366988" cy="6477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935" y="3746204"/>
            <a:ext cx="3135794" cy="3135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703821" y="146113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593518" y="1921486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836220" y="3854005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831328" y="418762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02" y="373644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3" y="3701113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4" y="1512633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6115295" y="1854414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4" y="3446313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14" y="3491154"/>
            <a:ext cx="1384344" cy="1298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9" y="2846977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8" y="2860219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6" y="2798919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81" y="2789303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086519"/>
            <a:ext cx="1017320" cy="8803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99" y="1480628"/>
            <a:ext cx="4390241" cy="44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2</cp:revision>
  <dcterms:created xsi:type="dcterms:W3CDTF">2024-11-28T20:26:19Z</dcterms:created>
  <dcterms:modified xsi:type="dcterms:W3CDTF">2024-12-01T16:40:48Z</dcterms:modified>
</cp:coreProperties>
</file>