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B2BE70-CE1B-AA94-332D-F1494BE1B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22" y="3505200"/>
            <a:ext cx="3208866" cy="32088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0780" y="4332947"/>
            <a:ext cx="1692283" cy="16922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6656" y="313947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1500" y="4027071"/>
            <a:ext cx="1722711" cy="1722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3427" y="410950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7668" y="4496062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4190" y="3242602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0530" y="2224322"/>
            <a:ext cx="3093164" cy="31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DEFBEA-11F0-4341-91BD-1647319D7860}"/>
</file>

<file path=customXml/itemProps2.xml><?xml version="1.0" encoding="utf-8"?>
<ds:datastoreItem xmlns:ds="http://schemas.openxmlformats.org/officeDocument/2006/customXml" ds:itemID="{577CE9E2-6BDF-40EC-96E4-65124FF6F898}"/>
</file>

<file path=customXml/itemProps3.xml><?xml version="1.0" encoding="utf-8"?>
<ds:datastoreItem xmlns:ds="http://schemas.openxmlformats.org/officeDocument/2006/customXml" ds:itemID="{DA1EA036-0BEE-4961-B4D7-3F49064B0D09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2024-08-14T14:28:35Z</dcterms:created>
  <dcterms:modified xsi:type="dcterms:W3CDTF">2025-07-30T09:17:37Z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