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>
        <p:scale>
          <a:sx n="50" d="100"/>
          <a:sy n="50" d="100"/>
        </p:scale>
        <p:origin x="2118" y="1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D1448-FCBC-4143-BDCC-23BB9E702F94}" type="datetimeFigureOut">
              <a:rPr lang="uk-UA" smtClean="0"/>
              <a:t>14.11.2024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41DB4-BCAA-4633-B5B7-BDE2F48E8EC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0208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4802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2568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4519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8000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9659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8792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4364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0021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0566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2002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541224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6B4D50D-A929-4B5F-A19A-255CFD0190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4622300" y="1605405"/>
            <a:ext cx="6725885" cy="383602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41" name="Прямокутник 40">
            <a:extLst>
              <a:ext uri="{FF2B5EF4-FFF2-40B4-BE49-F238E27FC236}">
                <a16:creationId xmlns:a16="http://schemas.microsoft.com/office/drawing/2014/main" id="{A399F633-CE99-4C42-A965-E6DD08E06DA5}"/>
              </a:ext>
            </a:extLst>
          </p:cNvPr>
          <p:cNvSpPr/>
          <p:nvPr/>
        </p:nvSpPr>
        <p:spPr>
          <a:xfrm>
            <a:off x="4657857" y="2035962"/>
            <a:ext cx="6408934" cy="24929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Ічк</a:t>
            </a:r>
            <a:r>
              <a:rPr lang="ru-RU" sz="4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а-ічка-ічка</a:t>
            </a:r>
            <a:r>
              <a:rPr lang="ru-RU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 </a:t>
            </a:r>
            <a:r>
              <a:rPr lang="ru-RU" sz="4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горить</a:t>
            </a:r>
            <a:endParaRPr lang="ru-RU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uk-U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Прямокутник 42">
            <a:extLst>
              <a:ext uri="{FF2B5EF4-FFF2-40B4-BE49-F238E27FC236}">
                <a16:creationId xmlns:a16="http://schemas.microsoft.com/office/drawing/2014/main" id="{A99AB0AE-C353-4FB4-909D-BAD3F4F50A4A}"/>
              </a:ext>
            </a:extLst>
          </p:cNvPr>
          <p:cNvSpPr/>
          <p:nvPr/>
        </p:nvSpPr>
        <p:spPr>
          <a:xfrm>
            <a:off x="4891270" y="2035962"/>
            <a:ext cx="62839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40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Юч-юч-юч</a:t>
            </a:r>
            <a:r>
              <a:rPr lang="ru-RU" sz="44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 – </a:t>
            </a:r>
            <a:r>
              <a:rPr lang="ru-RU" sz="440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металевий</a:t>
            </a:r>
            <a:endParaRPr lang="ru-RU" sz="44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6" name="Прямокутник 55">
            <a:extLst>
              <a:ext uri="{FF2B5EF4-FFF2-40B4-BE49-F238E27FC236}">
                <a16:creationId xmlns:a16="http://schemas.microsoft.com/office/drawing/2014/main" id="{B69CDBE9-C784-4449-A625-4F4134980796}"/>
              </a:ext>
            </a:extLst>
          </p:cNvPr>
          <p:cNvSpPr/>
          <p:nvPr/>
        </p:nvSpPr>
        <p:spPr>
          <a:xfrm>
            <a:off x="5209113" y="1987221"/>
            <a:ext cx="5648278" cy="24929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Іч-іч-іч</a:t>
            </a:r>
            <a:r>
              <a:rPr lang="ru-RU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</a:t>
            </a:r>
            <a:r>
              <a:rPr lang="ru-RU" sz="4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розтопили</a:t>
            </a:r>
            <a:endParaRPr lang="ru-RU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uk-U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id="{919FD750-11AB-40B7-8011-85BA13734790}"/>
              </a:ext>
            </a:extLst>
          </p:cNvPr>
          <p:cNvSpPr/>
          <p:nvPr/>
        </p:nvSpPr>
        <p:spPr>
          <a:xfrm>
            <a:off x="5512849" y="1644198"/>
            <a:ext cx="5258876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Очка-очка-очка – </a:t>
            </a:r>
          </a:p>
          <a:p>
            <a:pPr algn="ctr"/>
            <a:r>
              <a:rPr lang="uk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є </a:t>
            </a:r>
            <a:r>
              <a:rPr lang="ru-RU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 </a:t>
            </a:r>
            <a:r>
              <a:rPr lang="ru-RU" sz="4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мами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uk-U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40930A9-B859-4607-87BE-6C57421E93E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772" y="2957261"/>
            <a:ext cx="2406939" cy="2406939"/>
          </a:xfrm>
          <a:prstGeom prst="rect">
            <a:avLst/>
          </a:prstGeom>
        </p:spPr>
      </p:pic>
      <p:sp>
        <p:nvSpPr>
          <p:cNvPr id="57" name="Прямокутник 56">
            <a:extLst>
              <a:ext uri="{FF2B5EF4-FFF2-40B4-BE49-F238E27FC236}">
                <a16:creationId xmlns:a16="http://schemas.microsoft.com/office/drawing/2014/main" id="{EE028DC2-6B4A-4A1A-AE99-1BB88117CB53}"/>
              </a:ext>
            </a:extLst>
          </p:cNvPr>
          <p:cNvSpPr/>
          <p:nvPr/>
        </p:nvSpPr>
        <p:spPr>
          <a:xfrm>
            <a:off x="4500605" y="1573025"/>
            <a:ext cx="6609986" cy="49859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</a:t>
            </a:r>
            <a:r>
              <a:rPr lang="ru-RU" sz="4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Яч</a:t>
            </a:r>
            <a:r>
              <a:rPr lang="ru-RU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-я</a:t>
            </a:r>
            <a:r>
              <a:rPr lang="ru-RU" sz="4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ч-яч</a:t>
            </a:r>
            <a:r>
              <a:rPr lang="ru-RU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 у мене </a:t>
            </a:r>
            <a:r>
              <a:rPr lang="ru-RU" sz="4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новий</a:t>
            </a:r>
            <a:endParaRPr lang="ru-RU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uk-U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9AE5CF85-CA6E-439B-BA98-1CB26CE649C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296" y="3122287"/>
            <a:ext cx="2241913" cy="224191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83E3AEA-8132-48D9-AC6B-91EB08FC95E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398" y="3121530"/>
            <a:ext cx="2689485" cy="238451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6C2FA89-4442-4E54-BF6A-F74AB376C4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55" y="2482662"/>
            <a:ext cx="3162693" cy="3162693"/>
          </a:xfrm>
          <a:prstGeom prst="rect">
            <a:avLst/>
          </a:prstGeom>
        </p:spPr>
      </p:pic>
      <p:pic>
        <p:nvPicPr>
          <p:cNvPr id="4" name="Рисунок 3" descr="Изображение выглядит как Анимация, кукла, статуэт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48B5FF99-0610-F52A-FFA2-B7E26DAAC7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548" y="3273677"/>
            <a:ext cx="1709113" cy="2061373"/>
          </a:xfrm>
          <a:prstGeom prst="rect">
            <a:avLst/>
          </a:prstGeom>
        </p:spPr>
      </p:pic>
      <p:pic>
        <p:nvPicPr>
          <p:cNvPr id="8" name="Рисунок 7" descr="Изображение выглядит как ключ, металло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8DCF566E-4513-E952-C3A0-AFBF3B9900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794" y="2885325"/>
            <a:ext cx="2548785" cy="254878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7430F97-AB4E-4E08-8A2C-6731FD6D83B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779" y="1644198"/>
            <a:ext cx="3866721" cy="38667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uild="allAtOnce"/>
      <p:bldP spid="41" grpId="1" build="allAtOnce"/>
      <p:bldP spid="43" grpId="0" build="allAtOnce"/>
      <p:bldP spid="56" grpId="0" build="allAtOnce"/>
      <p:bldP spid="58" grpId="0" build="allAtOnce"/>
      <p:bldP spid="57" grpId="0" build="allAtOnce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21</Words>
  <Application>Microsoft Office PowerPoint</Application>
  <PresentationFormat>Широкоэкранный</PresentationFormat>
  <Paragraphs>8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14</cp:revision>
  <dcterms:created xsi:type="dcterms:W3CDTF">2024-08-07T04:00:02Z</dcterms:created>
  <dcterms:modified xsi:type="dcterms:W3CDTF">2024-11-14T10:56:25Z</dcterms:modified>
</cp:coreProperties>
</file>