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64" y="2754816"/>
            <a:ext cx="2410700" cy="24107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