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28"/>
  </p:normalViewPr>
  <p:slideViewPr>
    <p:cSldViewPr snapToGrid="0" showGuides="1">
      <p:cViewPr varScale="1">
        <p:scale>
          <a:sx n="94" d="100"/>
          <a:sy n="94" d="100"/>
        </p:scale>
        <p:origin x="640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A3CC90-400C-4623-0E60-56865E3FD2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AE06069-BAAF-EE10-6BF1-E770CB4E7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5DFBF6-0841-B4B5-F6A4-E4B504D6C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F349-2285-3748-9D08-2A9044233514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B2206B-9775-2646-14B3-BD1DEF78A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BD0631-0D0B-F805-3E2A-902C94D58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FDE52-61D0-ED43-9731-729A775582E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97435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737B22-7163-1E06-24BE-7255B282F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56A4FF2-4012-4D42-9914-CBAD458DE2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B95602-FB24-9683-E995-77F099EC4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F349-2285-3748-9D08-2A9044233514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089A13-3901-FD0C-D620-B35A6265D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25F364-215F-85B5-3995-65A6500E1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FDE52-61D0-ED43-9731-729A775582E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92279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648A8C-5D26-6726-E1B2-4A11B81C35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B00BACA-F50F-1F13-90AA-E6D4B15674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7AD7BD-7C06-BF1D-909C-E84B6EC24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F349-2285-3748-9D08-2A9044233514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1106C9-D109-F85C-EAFD-0AC020DD4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F0D908-F88E-4EA2-C1F3-E053C9F79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FDE52-61D0-ED43-9731-729A775582E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79589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84DB18-1631-DE92-0197-AD9F47B7E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2CCDF2-9E3F-4349-9800-BB4A304C7B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F5C889-6747-1C82-E71D-1185FB5E3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F349-2285-3748-9D08-2A9044233514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D6FD14-0314-8CBB-BC13-F031D5BC2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BB59E4-F1AD-E788-767A-0A80B1EEE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FDE52-61D0-ED43-9731-729A775582E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29424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BCDBFB-BE49-AE60-4E15-AC4755DA7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322C2A3-F8A4-1A58-664C-EA2F6544D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50F58E3-4904-1FFB-5C36-4DDA3E3B2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F349-2285-3748-9D08-2A9044233514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18AB3C-F881-1AA7-67E6-03ECA4907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477288-F6B2-AF08-27E5-667673D0B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FDE52-61D0-ED43-9731-729A775582E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01534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C0EAF9-1170-722E-6267-AC46D1DFE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447389-2B1D-843A-AAF8-740D9FB61D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749FB34-A6EF-4A4E-0A38-FAF17CE021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6B31830-E263-0DF7-B353-209A22A54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F349-2285-3748-9D08-2A9044233514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4DEFA7-4FFA-9B37-BF81-A739E762B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A22C408-D5C7-AC34-65D6-0D53F1473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FDE52-61D0-ED43-9731-729A775582E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75051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A6297E-E2F2-BC6A-DC31-26A3149D6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35F96AC-BAC9-42A0-0C80-AE062CB73D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A62F5AE-CB45-9DF7-8B89-F38EB52262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C1D639C-7935-F2B9-D5A4-9E2298AFA0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85A3D3C-24E8-A3C3-C534-F8C3AEDEE9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C7C14E8-53C4-0DE1-16F2-71D6AB9F3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F349-2285-3748-9D08-2A9044233514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2314319-967F-299A-9662-A16FFA67E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2FEC57D-CF0F-36A6-1005-F2EF89156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FDE52-61D0-ED43-9731-729A775582E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74360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14AE85-BC58-0CCA-652B-D4E582E39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7787A03-6205-56EC-9066-85A98AAD8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F349-2285-3748-9D08-2A9044233514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85FB093-60DB-6FF1-5CE9-25C597A5F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430D303-EADB-F4D8-C67A-6A6E4B6F3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FDE52-61D0-ED43-9731-729A775582E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57826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8808471-BD04-DA78-A644-379C6A781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F349-2285-3748-9D08-2A9044233514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EBB1868-6A6F-8281-113E-F04E92D9F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2085400-8265-E8F6-8936-E67C61732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FDE52-61D0-ED43-9731-729A775582E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95547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C636CC-71F6-69F0-78C3-7C3D54670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729086-5AAD-7739-C4F7-4B24962C1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12E519B-B38F-3D55-17F7-D835AE1126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0FD4046-E5CD-539B-C9D2-DBE208BB5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F349-2285-3748-9D08-2A9044233514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946156A-41EE-F9D9-D953-B34D3F6B6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23C4D20-618D-BD88-37E6-EA92A6749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FDE52-61D0-ED43-9731-729A775582E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63044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09B150-4618-46C4-6451-2846DB17B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185691A-6AF7-8775-AA4F-68972D438F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3B9CBB-3334-E3C5-167E-7219F22522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0469115-38B5-5A96-E8D9-3B4C666DB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BF349-2285-3748-9D08-2A9044233514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DC63726-B311-B8D0-7011-71233B376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0A8253A-E3CC-4397-1EC7-EEB20C1B5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FDE52-61D0-ED43-9731-729A775582E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33010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1EFE60-1374-AD23-9DB1-B89D5BBF7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BBA9F8-B432-4BD5-93FA-B8D1EFD6C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D5DBA4-6811-ED27-D999-C978420CC7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5BF349-2285-3748-9D08-2A9044233514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ABB2F6-CFA4-5488-C98F-15FEF9AFAE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B364B2-4B94-47C5-2F81-0CA2A991AA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7FDE52-61D0-ED43-9731-729A775582E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42569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fbtJJDIRP3Y?start=9&amp;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ультимедиа в Интернете 3" descr="Ла-Ла, Горилла! | Песни ритм-нa | Песни про Животных | Пинкфонг Песни для Детей">
            <a:hlinkClick r:id="" action="ppaction://media"/>
            <a:extLst>
              <a:ext uri="{FF2B5EF4-FFF2-40B4-BE49-F238E27FC236}">
                <a16:creationId xmlns:a16="http://schemas.microsoft.com/office/drawing/2014/main" id="{1B2D4C6F-6AFD-1535-CF2C-23D111326D6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-15240"/>
            <a:ext cx="12192000" cy="688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112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Широкоэкранный</PresentationFormat>
  <Paragraphs>0</Paragraphs>
  <Slides>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Лия Добровольская</dc:creator>
  <cp:lastModifiedBy>Лия Добровольская</cp:lastModifiedBy>
  <cp:revision>1</cp:revision>
  <dcterms:created xsi:type="dcterms:W3CDTF">2024-09-14T05:53:57Z</dcterms:created>
  <dcterms:modified xsi:type="dcterms:W3CDTF">2024-09-14T05:54:49Z</dcterms:modified>
</cp:coreProperties>
</file>