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2D223-C677-4A30-8902-A271B39FA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AE3BD22-4D2B-471D-9636-88C3A47AC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D909A6-1095-4D0C-BD32-BE7EA66F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29809D-CAA2-4AD7-8DB6-D4FEFCD0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2BDD1E-D5F8-44B6-94AA-70E9F595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1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83399-E407-4512-BA69-FC844EB1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E1990AD-F216-472B-B594-B902C6D12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BA94B6-CF95-4D46-A88E-5E237AD0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D9B186-5553-4419-A308-664263B5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8B0CB-B929-44B2-B54B-3FDC538F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26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5717F2-BFA6-4F8E-A540-C93C9DA3A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8F9AA0C-A825-4EAD-AB0F-C307F9A06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D101C4-6C4D-4947-81AB-F2F50D06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6F489D-A903-4DF7-BF3F-8BF19187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FA6D26-5ABD-485F-A9ED-34B13176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0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E55DA-5F55-4C83-88F3-7410F2C7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631611-68F7-4B28-A609-A58CDE4A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B0D5DB-5F3C-4CE5-9B07-D515C729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28AF4B-9AD9-4116-9767-E8E0FF1D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D39B6A-B5B4-485F-A83C-595DC689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3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7B834-3242-4267-86DC-AB8CCABC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787040-96DE-4EA9-91EE-1EDAF41B2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7DFDB8-88DB-4264-9BF4-B5822852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2EAA32-A85A-4326-812D-39954B1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760951-5F51-451C-ACCE-CCCD101A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17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D3658-602C-4982-A09E-07EA549E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311352-EA25-4CEB-A268-46368BFEF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21D614-0647-4CF3-8B7C-F917F28B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32AEEF-B828-4EA2-B679-288224EA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4EBAED-4F9C-4AE3-A44D-E30BEFF0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013B91-35A3-49D8-8954-9A59BBD0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65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99561-B964-4676-8DDC-4BAC7F32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FB4B5-E50D-48B3-990B-32794814D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A98883-ED36-4D67-95F1-527CD6E03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38DFCAD-819F-4443-A538-3E4D21E8A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6966A2-229D-4417-A0B3-BC774C206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FF246C2-1D69-4832-A58D-FE75D3FD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446709A-64CE-4D44-8EC1-A00D7211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AB53E9E-5638-4E80-94BD-324DAF9B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4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7490-6E40-4E10-AA76-A051933E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5F0CD5D-5E51-4EC3-97CF-29EDF7E6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B79763-8B9B-426D-A022-984DEAD2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250E794-24DE-4CD7-8D1C-5F418B4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67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265E4F-3880-417E-BF9D-A80739D4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053FD73-DC41-4C05-93AE-DE3F7B78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C64FE0-0877-4EB3-A1AD-FA4B753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7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18878-CF3C-4C93-87B6-C60F2418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3D8C2C-3361-4BA7-8434-F776FEE0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12A531-3553-40F5-816C-E470E789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048E57-D175-4A4B-BEEE-5C74DD77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09BFE3-93EA-4591-BB92-C8953ECE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DDACA72-12C2-4896-AAF1-58C56506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83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6FBE5-A393-4496-BA03-B02D1CA7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3B6E52-4045-45FE-A8E5-4864A88B8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D72FA81-F7F0-4E17-B626-49EFFE1E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5DAD30-77C4-407A-8B02-8FD656EE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984E73-A16F-4147-8B43-30166A62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BA7CCD-1355-46C9-931A-2459CE0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89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7F20CB-6810-4392-B50A-85008229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50BFC4-A6BA-4DD7-B612-D6C749E1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8ACAF3-7076-431E-94FF-76AAFCC93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81266E-6A00-4AF5-A7C3-EEABC6F9D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47C166-737A-4317-9B93-2A8FD63CD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0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B24DE1-5AF8-4331-A2C4-0AEAFCBE5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B5AE7FC-987B-4BFD-9A2D-ACBD777A3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" y="2759509"/>
            <a:ext cx="3235949" cy="39029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7A54A6E-65CF-4847-8EFD-854836D3D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174">
            <a:off x="3890903" y="3432715"/>
            <a:ext cx="2076929" cy="30054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D35F65-E66C-4C4A-9407-79A4DA908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5159658" y="128878"/>
            <a:ext cx="2417133" cy="32048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959CB5D-F9A2-47EC-B02B-D467CBAF0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6597786" y="3204656"/>
            <a:ext cx="2256023" cy="38598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64606F-60E1-4072-9639-CFFCB914E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94" y="3721029"/>
            <a:ext cx="1728001" cy="172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6685A9-3DD9-439B-B8B4-4116898E04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951">
            <a:off x="5464380" y="960492"/>
            <a:ext cx="2009751" cy="86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9D2B79D-B721-4953-802D-0FC6F76A76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07" y="3670899"/>
            <a:ext cx="1313838" cy="170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2F0168-9368-44F2-AE2B-C5E872F2B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2744666" y="220139"/>
            <a:ext cx="2108453" cy="360737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07E82CD-50E2-4FF8-8663-BF1349A748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28" y="579326"/>
            <a:ext cx="1590396" cy="159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24861BD-63A9-449D-A64D-FE852C731C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147">
            <a:off x="8253405" y="190164"/>
            <a:ext cx="2296889" cy="33373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FA8DE3-FD1F-4629-8FEE-3F57AA376B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3479" y="291108"/>
            <a:ext cx="1409615" cy="19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07A3CA3-328A-4B4B-BC75-71A946009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9614703" y="2734422"/>
            <a:ext cx="2102168" cy="27872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ED2460-3241-4708-B887-AA7EE82B3F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247102">
            <a:off x="9807053" y="3170892"/>
            <a:ext cx="1711112" cy="131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1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8CA782F-B630-4AEB-8F0F-6ED5D0D41CA7}"/>
</file>

<file path=customXml/itemProps2.xml><?xml version="1.0" encoding="utf-8"?>
<ds:datastoreItem xmlns:ds="http://schemas.openxmlformats.org/officeDocument/2006/customXml" ds:itemID="{EAFAF04F-82D5-4F8A-990C-CA807F3E9C87}"/>
</file>

<file path=customXml/itemProps3.xml><?xml version="1.0" encoding="utf-8"?>
<ds:datastoreItem xmlns:ds="http://schemas.openxmlformats.org/officeDocument/2006/customXml" ds:itemID="{E7367267-67FF-4B89-A726-5F5AE84F2717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10</cp:revision>
  <dcterms:created xsi:type="dcterms:W3CDTF">2024-04-11T17:45:45Z</dcterms:created>
  <dcterms:modified xsi:type="dcterms:W3CDTF">2024-12-26T22:34:32Z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