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FADBD3-F98D-F499-E869-81617811A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" y="2654728"/>
            <a:ext cx="3734588" cy="3734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7787" y="1380707"/>
            <a:ext cx="1397919" cy="144677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1298" y="1242408"/>
            <a:ext cx="1675189" cy="167518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62604">
            <a:off x="7368504" y="1392530"/>
            <a:ext cx="1434754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778" y="130534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3</cp:revision>
  <dcterms:created xsi:type="dcterms:W3CDTF">2025-01-16T19:17:12Z</dcterms:created>
  <dcterms:modified xsi:type="dcterms:W3CDTF">2025-07-10T11:23:12Z</dcterms:modified>
</cp:coreProperties>
</file>