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78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6C86D-E89E-4CA8-80D4-88255CC4E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73" y="1960201"/>
            <a:ext cx="2736641" cy="273664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9ABB602-F085-7809-514A-7C5AFB8D729D}"/>
              </a:ext>
            </a:extLst>
          </p:cNvPr>
          <p:cNvGrpSpPr/>
          <p:nvPr/>
        </p:nvGrpSpPr>
        <p:grpSpPr>
          <a:xfrm>
            <a:off x="2795122" y="404911"/>
            <a:ext cx="1872126" cy="1885825"/>
            <a:chOff x="2929480" y="388869"/>
            <a:chExt cx="1872126" cy="188582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650A575-A17E-DD6F-06C6-764E255DD2F6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A02BD26-A445-44BF-B815-6FCEF805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80" y="460849"/>
              <a:ext cx="1813845" cy="181384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B11237-1B08-A40C-C92A-3949725B3F79}"/>
              </a:ext>
            </a:extLst>
          </p:cNvPr>
          <p:cNvGrpSpPr/>
          <p:nvPr/>
        </p:nvGrpSpPr>
        <p:grpSpPr>
          <a:xfrm>
            <a:off x="2709189" y="4470772"/>
            <a:ext cx="2000417" cy="2000417"/>
            <a:chOff x="2843547" y="272813"/>
            <a:chExt cx="2000417" cy="2000417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BF354B8-EDCE-2C39-74A7-786479A25727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68B87EA-39A5-FA2D-F429-B49BD52B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547" y="272813"/>
              <a:ext cx="2000417" cy="200041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95" y="284714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3B8D7-D839-4AD1-8405-6DB9A87AE049}"/>
</file>

<file path=customXml/itemProps2.xml><?xml version="1.0" encoding="utf-8"?>
<ds:datastoreItem xmlns:ds="http://schemas.openxmlformats.org/officeDocument/2006/customXml" ds:itemID="{2494D102-5F6F-43D5-8E55-CB06759BE3B4}"/>
</file>

<file path=customXml/itemProps3.xml><?xml version="1.0" encoding="utf-8"?>
<ds:datastoreItem xmlns:ds="http://schemas.openxmlformats.org/officeDocument/2006/customXml" ds:itemID="{2B4E6DB0-8626-4AC7-A951-0D774B236BE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2024-12-12T19:40:05Z</dcterms:created>
  <dcterms:modified xsi:type="dcterms:W3CDTF">2024-12-15T19:18:44Z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