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44189F-1091-4950-A636-4402D4CC5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EB22C3F-58E1-4042-AFE9-DA374D55A6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0543D1E-4E32-49EC-AE7D-DFA639E10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04A5-A82A-428A-9962-9A2FFB842400}" type="datetimeFigureOut">
              <a:rPr lang="uk-UA" smtClean="0"/>
              <a:t>19.04.2024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621B1E0-56CF-42F1-B32B-0CC723BAE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E43A5A6-662C-4294-AF24-3C9BD0D0A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28BA-2097-400C-8465-09FD4207B32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5694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C1BD5E-0313-40D2-AFA7-C7D1421D2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91BAB90-6126-4DD7-909A-C46AD39F93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741C8A1-9365-440C-8AE2-C9C471A0F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04A5-A82A-428A-9962-9A2FFB842400}" type="datetimeFigureOut">
              <a:rPr lang="uk-UA" smtClean="0"/>
              <a:t>19.04.2024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70AAC7A-55E9-428F-A75D-E39195737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8908337-8A79-40B1-A8AC-3323100C4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28BA-2097-400C-8465-09FD4207B32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0897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0BA7285-4595-4E59-94E3-320C617379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33A8D05-25A7-4E74-B9A0-87F66D4C88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C9B662B-6FDB-4900-B7C9-9840CFD5F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04A5-A82A-428A-9962-9A2FFB842400}" type="datetimeFigureOut">
              <a:rPr lang="uk-UA" smtClean="0"/>
              <a:t>19.04.2024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9D0078A-B62B-4664-827A-844775FC1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2EED803-D5F0-4AEB-8B5C-DA64E5363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28BA-2097-400C-8465-09FD4207B32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7956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3E45CA-9B3E-4ABB-A2E7-332710A65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FC70769-C0F2-4E73-B2BE-BEC4EE190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D3ACBEE-C8C6-4A53-BDEF-B70FA72E2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04A5-A82A-428A-9962-9A2FFB842400}" type="datetimeFigureOut">
              <a:rPr lang="uk-UA" smtClean="0"/>
              <a:t>19.04.2024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8EBA448-A7AC-42F9-AD62-30D22E6E9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F3548CC-339C-42B1-A5A8-5096D78F2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28BA-2097-400C-8465-09FD4207B32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3692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33569C-4E83-4BDF-AE6E-39B8BA439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71552EF-4DAD-45A7-9BCF-11509E125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2645192-C5DA-4612-BBE7-82C288E72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04A5-A82A-428A-9962-9A2FFB842400}" type="datetimeFigureOut">
              <a:rPr lang="uk-UA" smtClean="0"/>
              <a:t>19.04.2024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9E2B4AD-197D-4A46-B753-D310D4903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82D2589-2677-4AAE-94A7-FD5DCA66E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28BA-2097-400C-8465-09FD4207B32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4140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7F3A98-5759-418B-9D78-99FF56DE4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8826A62-E423-4A0D-95D6-30838EA6D4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F0C7DBB-6300-43F8-A0C3-CD2E481DEC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075B0F9-EFBC-458E-A2DC-A6125626E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04A5-A82A-428A-9962-9A2FFB842400}" type="datetimeFigureOut">
              <a:rPr lang="uk-UA" smtClean="0"/>
              <a:t>19.04.2024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7B306E2-F729-4C9E-883C-9D457F54A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A6E51CE-5279-4BD8-B34D-6ADFAC6FD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28BA-2097-400C-8465-09FD4207B32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1767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4B680C-1CD4-406E-97D6-A57A2A8D1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CFFB3E2-7796-4C4F-AF7E-7339B25E5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C752D63-CAB7-4DBF-B430-6EEF38A873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F5BC70C-05F9-4127-901C-1C829CC607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E8217F6-9C18-4B28-ABB2-64B2D272F9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E50F60D9-B070-4F5C-9CA8-7D872519D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04A5-A82A-428A-9962-9A2FFB842400}" type="datetimeFigureOut">
              <a:rPr lang="uk-UA" smtClean="0"/>
              <a:t>19.04.2024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8A26AEAC-42C8-4CA7-B592-D1FE3959E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9362EC7-3E4F-438D-9E43-AF9B35B6E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28BA-2097-400C-8465-09FD4207B32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0442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71EEBC-8928-40A8-87D3-8929C34E6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2740093-F51F-4DC9-9252-E4E15D473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04A5-A82A-428A-9962-9A2FFB842400}" type="datetimeFigureOut">
              <a:rPr lang="uk-UA" smtClean="0"/>
              <a:t>19.04.2024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867F9B8-383B-4C65-BD45-B2773BFA3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AD347A4-9941-4171-90EA-271307837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28BA-2097-400C-8465-09FD4207B32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9209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FA515C5C-ECC9-4F9F-BAA3-4BE06214E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04A5-A82A-428A-9962-9A2FFB842400}" type="datetimeFigureOut">
              <a:rPr lang="uk-UA" smtClean="0"/>
              <a:t>19.04.2024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653CB83-C778-490A-A503-3BC27C06C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7B2BBB8-98C0-4200-B8FE-F17DDB171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28BA-2097-400C-8465-09FD4207B32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7409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EBE2DB-DB75-4CCE-86DE-84378245E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35D0EFB-3FCC-4407-B9CD-A46F062E9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8A3F0C5-2DB9-4ABF-B190-AAEBC99A6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B6ECBC0-2344-41FF-9353-DBB3D0F0A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04A5-A82A-428A-9962-9A2FFB842400}" type="datetimeFigureOut">
              <a:rPr lang="uk-UA" smtClean="0"/>
              <a:t>19.04.2024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7B97DF7-7FD1-4036-AF7C-472144C0D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ADE8452-11CB-4507-8083-5FC8536F4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28BA-2097-400C-8465-09FD4207B32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881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A88FE2-27FC-4EB1-ADB4-021FAFFBA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DDBE8C96-DD50-48F3-9E7E-15FCD8C0B8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220F2C1-DAF5-4400-B607-1EA0284A06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BE4F228-AC51-43C3-8CBA-68989F78A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04A5-A82A-428A-9962-9A2FFB842400}" type="datetimeFigureOut">
              <a:rPr lang="uk-UA" smtClean="0"/>
              <a:t>19.04.2024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91197C1-D1E5-498C-AABC-94E142994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B8916F6-FE25-4CD9-B8A3-8735029E8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28BA-2097-400C-8465-09FD4207B32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6494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00BF59CE-E8EE-404A-AA1F-9625C936D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2402230-9849-4E79-A420-8FA68E6A5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DB0C37E-FB25-47D2-A83A-640187A868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A04A5-A82A-428A-9962-9A2FFB842400}" type="datetimeFigureOut">
              <a:rPr lang="uk-UA" smtClean="0"/>
              <a:t>19.04.2024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12C185-669E-4E28-A531-9CDC0CD6D4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096DF45-DF85-41DB-B324-F44935C01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728BA-2097-400C-8465-09FD4207B32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5537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94388C-62CC-41C9-8E0F-72FAE62A8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1999EF7-AB02-4A70-BE24-88EC8979C8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281" y="1"/>
            <a:ext cx="932719" cy="86726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EB6D1B2-7FE8-4D5E-BC72-BD672DA605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09" y="3516197"/>
            <a:ext cx="3030718" cy="303071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863BB53-B559-4CED-9436-BDB18CA7F7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489" y="3702380"/>
            <a:ext cx="3030710" cy="303071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13596A6-9001-41EA-8FAA-DA0CE44446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292" y="3429000"/>
            <a:ext cx="3577471" cy="357747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FDE7671-5DB8-4DF8-891B-8A3F93E517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723" y="1159496"/>
            <a:ext cx="3144110" cy="319097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8561A9C-0BDC-42FA-89DB-ECC24730AE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559" y="1008667"/>
            <a:ext cx="3492630" cy="349263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6F6A5AE-548D-4F08-97E6-1D66C31B1AE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7" y="4715"/>
            <a:ext cx="3683372" cy="373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8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0.11365 L -0.0043 0.11365 C -0.00391 0.11759 -0.00352 0.12199 -0.00287 0.12592 C -0.00248 0.12754 -0.00169 0.12847 -0.0013 0.13009 C -0.00091 0.13171 -0.00091 0.13379 -0.00052 0.13541 C -0.00013 0.1375 0.00052 0.13912 0.00104 0.14097 C 0.00338 0.1618 0.00039 0.13587 0.0026 0.15347 C 0.00286 0.15555 0.00312 0.15787 0.00338 0.16018 C 0.00364 0.16203 0.0039 0.16388 0.00416 0.16574 C 0.0043 0.16712 0.00469 0.16851 0.00495 0.1699 C 0.00521 0.17268 0.00547 0.17546 0.00573 0.178 C 0.00638 0.18726 0.00664 0.19351 0.00729 0.20277 C 0.00612 0.33263 0.0082 0.2581 0.00573 0.30717 C 0.00534 0.31273 0.00521 0.31828 0.00495 0.32384 C 0.00456 0.32893 0.00416 0.33032 0.00338 0.33472 C 0.00312 0.33842 0.00299 0.34212 0.0026 0.3456 C 0.00247 0.34768 0.00195 0.3493 0.00182 0.35115 C 0.00143 0.35532 0.0013 0.35949 0.00104 0.36365 C 1.875E-6 0.39513 0.00026 0.38009 0.00026 0.40902 L 0.00026 0.40902 " pathEditMode="relative" ptsTypes="AAAAAAAAAAAAAAAAAA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0.38703 L 0.00117 0.38703 C 0.00364 0.38379 0.00664 0.38125 0.00885 0.37731 C 0.00976 0.37546 0.00976 0.37268 0.01041 0.37037 C 0.01081 0.36898 0.01146 0.36759 0.01198 0.3662 C 0.0138 0.35648 0.0112 0.36828 0.01497 0.3581 C 0.01549 0.35694 0.01549 0.35532 0.01575 0.35393 C 0.0164 0.35162 0.01732 0.3493 0.0181 0.34699 C 0.01862 0.3456 0.01927 0.34444 0.01966 0.34305 C 0.02005 0.34166 0.02005 0.34004 0.02044 0.33888 C 0.02083 0.33726 0.02148 0.33611 0.022 0.33472 C 0.02383 0.3287 0.02344 0.32893 0.02513 0.32245 C 0.02552 0.32037 0.02617 0.31875 0.02656 0.31689 C 0.02721 0.31458 0.02747 0.31203 0.02812 0.30995 C 0.02956 0.30578 0.03164 0.30231 0.03359 0.29907 C 0.03489 0.29166 0.03346 0.29768 0.03672 0.29074 C 0.03724 0.28958 0.03763 0.28796 0.03828 0.28657 C 0.03893 0.28518 0.03984 0.28402 0.04049 0.2824 C 0.0414 0.28078 0.04206 0.2787 0.04284 0.27708 C 0.04583 0.27106 0.04492 0.27476 0.04752 0.26736 C 0.04805 0.26574 0.04857 0.26388 0.04909 0.2618 C 0.04935 0.26064 0.04948 0.25902 0.04987 0.25787 C 0.05182 0.25138 0.05612 0.24236 0.05833 0.23726 C 0.05911 0.23541 0.05989 0.23356 0.06068 0.23171 C 0.0612 0.23032 0.06159 0.2287 0.06224 0.22754 C 0.06289 0.22638 0.0638 0.22592 0.06445 0.22476 C 0.06562 0.22314 0.06666 0.22129 0.06758 0.21921 C 0.06823 0.21805 0.06849 0.21643 0.06914 0.21527 C 0.07148 0.21018 0.07252 0.20925 0.07539 0.20555 C 0.07721 0.20069 0.07734 0.19976 0.07995 0.19467 C 0.08073 0.19305 0.08151 0.19189 0.08229 0.1905 C 0.08646 0.17546 0.08099 0.19259 0.0862 0.18217 C 0.08737 0.17962 0.08789 0.17638 0.08919 0.17407 L 0.09153 0.1699 C 0.09206 0.16805 0.09232 0.16597 0.0931 0.16435 C 0.09375 0.16296 0.09466 0.1625 0.09544 0.16157 C 0.09648 0.16018 0.09752 0.15902 0.09857 0.1574 C 0.09935 0.15625 0.1 0.15462 0.10078 0.15324 C 0.10182 0.15185 0.10299 0.15092 0.1039 0.1493 C 0.10482 0.14768 0.10534 0.14537 0.10625 0.14375 C 0.1069 0.14259 0.10794 0.14212 0.10859 0.14097 C 0.1095 0.13935 0.11002 0.13703 0.11094 0.13541 C 0.11185 0.13379 0.11302 0.1331 0.11393 0.13148 C 0.11458 0.13009 0.11484 0.12847 0.11549 0.12731 C 0.12265 0.11458 0.11263 0.13611 0.12018 0.12037 C 0.12252 0.11527 0.122 0.11481 0.12487 0.11064 C 0.12591 0.10925 0.13359 0.09884 0.13568 0.09699 C 0.13672 0.09606 0.13776 0.09537 0.13867 0.09421 C 0.13958 0.09351 0.14023 0.09212 0.14101 0.09143 C 0.14258 0.09027 0.14427 0.09004 0.1457 0.08888 C 0.14674 0.08796 0.14765 0.08657 0.14883 0.08611 C 0.15052 0.08518 0.15234 0.08518 0.15416 0.08472 C 0.16159 0.08032 0.15456 0.08379 0.172 0.08472 C 0.17708 0.08495 0.18229 0.08472 0.1875 0.08472 L 0.1875 0.08472 " pathEditMode="relative" ptsTypes="AAAAAAAAAAAAAAAAAAAAAAAAAAAAAAAAAAAAAAAAAAAAAAAAAAAAAAA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28 0.08333 L 0.18828 0.08333 C 0.19101 0.08449 0.19401 0.08564 0.19674 0.08726 C 0.19883 0.08865 0.20078 0.0912 0.20286 0.09282 C 0.20416 0.09398 0.20547 0.09444 0.20677 0.0956 C 0.20807 0.09675 0.20924 0.09837 0.21068 0.09976 C 0.21263 0.10162 0.21484 0.10324 0.2168 0.10532 C 0.21836 0.10671 0.22096 0.11041 0.22226 0.11203 C 0.22291 0.11296 0.22383 0.11388 0.22448 0.11481 C 0.22864 0.12569 0.22291 0.11203 0.22916 0.12175 C 0.23047 0.12361 0.23112 0.12662 0.23229 0.1287 C 0.2332 0.13009 0.23437 0.13125 0.23541 0.13263 C 0.24114 0.14166 0.23607 0.13449 0.24075 0.14375 C 0.24271 0.14745 0.24492 0.15115 0.247 0.15462 C 0.24765 0.15601 0.2487 0.15717 0.24922 0.15879 C 0.25026 0.16157 0.25104 0.16481 0.25234 0.16712 C 0.25312 0.16851 0.25403 0.16967 0.25469 0.17129 C 0.25534 0.17291 0.2556 0.175 0.25625 0.17662 C 0.25664 0.17824 0.25729 0.17939 0.25781 0.18078 C 0.25846 0.18263 0.25937 0.18425 0.26002 0.18634 C 0.26458 0.2 0.26094 0.19467 0.26549 0.2 C 0.26601 0.20185 0.26653 0.2037 0.26706 0.20555 C 0.26732 0.20694 0.26745 0.20833 0.26784 0.20972 C 0.26823 0.21111 0.26888 0.21226 0.2694 0.21388 C 0.26966 0.21504 0.26979 0.21666 0.27018 0.21805 C 0.27057 0.2199 0.27122 0.22152 0.27161 0.22337 C 0.27448 0.23587 0.27161 0.22777 0.27552 0.23726 C 0.27695 0.24467 0.27552 0.23796 0.27786 0.24537 C 0.27838 0.24722 0.2789 0.24907 0.27943 0.25092 C 0.27969 0.25231 0.27969 0.25393 0.28021 0.25509 C 0.28073 0.25671 0.28177 0.25787 0.28255 0.25925 C 0.28281 0.26064 0.28294 0.26203 0.28333 0.26342 C 0.28476 0.26851 0.28594 0.27106 0.28789 0.27569 C 0.28841 0.27824 0.28958 0.28495 0.29023 0.2868 C 0.29101 0.28888 0.29245 0.29004 0.29336 0.29212 C 0.29778 0.30254 0.29414 0.29537 0.29635 0.30324 C 0.29713 0.30555 0.29791 0.30787 0.2987 0.30995 C 0.29974 0.31296 0.30078 0.3155 0.30182 0.31828 L 0.30338 0.32245 C 0.30534 0.33287 0.3039 0.32847 0.30716 0.33611 C 0.30742 0.3375 0.30755 0.33912 0.30794 0.34027 C 0.30885 0.34328 0.31107 0.34861 0.31107 0.34861 C 0.31172 0.35185 0.31224 0.35532 0.31341 0.3581 C 0.31406 0.35972 0.31497 0.36087 0.31575 0.36226 C 0.31719 0.37037 0.31614 0.36504 0.31953 0.37754 C 0.32005 0.37916 0.32031 0.38148 0.32109 0.38287 L 0.32344 0.38703 C 0.3237 0.38888 0.3237 0.39097 0.32422 0.39259 C 0.325 0.3956 0.32669 0.39768 0.32734 0.40069 C 0.32864 0.4081 0.3276 0.4037 0.33112 0.41319 C 0.33164 0.41458 0.33242 0.41574 0.33268 0.41736 C 0.33411 0.42453 0.33307 0.42013 0.33659 0.42962 L 0.34127 0.44212 L 0.34284 0.44629 L 0.34284 0.44629 " pathEditMode="relative" ptsTypes="AAAAAAAAAAAAAAAAAAAAAAAAAAAAAAAAAAAAAAAAAAAAAAAAAAAAAAA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596 0.43101 L 0.34596 0.43101 C 0.34635 0.42638 0.347 0.42175 0.34739 0.41712 C 0.34778 0.41435 0.34778 0.41157 0.34818 0.40902 C 0.35221 0.38287 0.34961 0.40023 0.35286 0.38703 C 0.35312 0.38564 0.35325 0.38425 0.35364 0.38287 C 0.35403 0.38101 0.35482 0.37916 0.35521 0.37731 C 0.35612 0.37314 0.35703 0.36921 0.35755 0.36504 C 0.35781 0.36273 0.35768 0.36018 0.35833 0.3581 C 0.35898 0.35509 0.36041 0.35277 0.36133 0.34976 C 0.36198 0.34768 0.36237 0.34537 0.36289 0.34305 C 0.36315 0.34166 0.36328 0.34004 0.36367 0.33888 C 0.36432 0.33657 0.36693 0.33078 0.36758 0.32916 C 0.36862 0.32662 0.37005 0.32407 0.3707 0.32106 C 0.37096 0.31967 0.37083 0.31782 0.37135 0.31689 C 0.372 0.31574 0.37291 0.31597 0.3737 0.3155 C 0.37435 0.31342 0.37578 0.30787 0.37682 0.30578 C 0.37747 0.30462 0.37838 0.30393 0.37916 0.303 C 0.38047 0.29583 0.37916 0.30185 0.38229 0.29351 C 0.38463 0.28703 0.3845 0.28541 0.38763 0.27986 C 0.38828 0.2787 0.38919 0.278 0.38997 0.27708 C 0.39049 0.27476 0.39088 0.27245 0.39153 0.27013 C 0.39271 0.26597 0.39427 0.26388 0.39622 0.26041 C 0.39674 0.2574 0.39739 0.2537 0.39844 0.25092 C 0.39935 0.24884 0.40065 0.24745 0.40156 0.24537 C 0.40508 0.23842 0.40221 0.24097 0.40625 0.23865 C 0.40768 0.23078 0.40586 0.23773 0.41002 0.23032 C 0.41823 0.21574 0.40768 0.23101 0.41706 0.21666 C 0.41771 0.2155 0.41862 0.21481 0.4194 0.21388 C 0.4207 0.21203 0.422 0.21018 0.42318 0.20833 C 0.42344 0.20694 0.42344 0.20532 0.42396 0.20416 C 0.42461 0.203 0.42565 0.20254 0.4263 0.20138 C 0.42799 0.19884 0.42982 0.19652 0.43099 0.19328 C 0.43151 0.19189 0.4319 0.19027 0.43255 0.18912 C 0.43346 0.1875 0.43463 0.18657 0.43555 0.18495 C 0.43698 0.18287 0.43828 0.18055 0.43945 0.178 C 0.44127 0.17453 0.44271 0.17013 0.44492 0.16712 C 0.44635 0.16504 0.44818 0.16388 0.44948 0.16157 C 0.45026 0.16018 0.45104 0.15879 0.45182 0.1574 C 0.4539 0.15462 0.45625 0.15254 0.45807 0.1493 C 0.45937 0.14699 0.46055 0.14444 0.46185 0.14236 C 0.46328 0.14027 0.46497 0.13865 0.46653 0.1368 L 0.46888 0.13402 C 0.47305 0.12314 0.46758 0.13634 0.47278 0.12731 C 0.47344 0.12615 0.47357 0.1243 0.47422 0.12314 C 0.47565 0.12106 0.47773 0.12037 0.4789 0.11759 C 0.47969 0.11574 0.48034 0.11365 0.48125 0.11203 C 0.48255 0.10995 0.48528 0.1081 0.48659 0.10671 C 0.49088 0.10231 0.48698 0.10509 0.49127 0.10254 C 0.49674 0.09282 0.49075 0.10231 0.49596 0.09699 C 0.497 0.09583 0.49791 0.09421 0.49896 0.09282 C 0.50273 0.08865 0.50104 0.09143 0.50443 0.08888 C 0.51393 0.08148 0.50208 0.09027 0.50989 0.08333 C 0.51055 0.08263 0.51146 0.08263 0.51211 0.08194 C 0.5138 0.08032 0.51497 0.07731 0.5168 0.07638 C 0.52474 0.07291 0.51484 0.07777 0.52305 0.07222 C 0.52526 0.07083 0.52851 0.07037 0.53073 0.06944 C 0.53151 0.06921 0.53229 0.06851 0.53307 0.06828 C 0.53737 0.06851 0.5418 0.06875 0.54622 0.06944 C 0.55026 0.07013 0.55 0.06875 0.55 0.07222 L 0.55 0.07222 " pathEditMode="relative" ptsTypes="AAAAAAAAAAAAAAAAAAAAAAAAAAAAAAAAAAAAAAAAAAAAAAAAAAAAAAAAAAAAA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174 0.075 L 0.57174 0.075 C 0.57448 0.07569 0.57747 0.07615 0.58021 0.07754 C 0.58281 0.07893 0.58528 0.08148 0.58789 0.0831 C 0.58893 0.08379 0.58997 0.08402 0.59101 0.08449 C 0.59271 0.08657 0.5944 0.08888 0.59648 0.09004 C 0.59765 0.09074 0.59896 0.09097 0.60026 0.09143 C 0.60898 0.09907 0.60521 0.09699 0.61107 0.09953 C 0.61237 0.10138 0.61354 0.10347 0.61497 0.10509 C 0.6164 0.10671 0.6181 0.10763 0.61966 0.10925 C 0.62044 0.10995 0.62109 0.11111 0.622 0.11203 C 0.6237 0.11388 0.62565 0.11527 0.62734 0.11759 C 0.63164 0.12291 0.6276 0.1206 0.63203 0.1243 C 0.63672 0.1287 0.63555 0.12569 0.64049 0.13125 C 0.64193 0.13287 0.64297 0.13518 0.6444 0.1368 C 0.64557 0.13796 0.647 0.13819 0.64831 0.13958 C 0.65547 0.14745 0.6526 0.1456 0.65755 0.15324 C 0.65872 0.15509 0.66028 0.15671 0.66133 0.15879 C 0.66653 0.16782 0.65911 0.15833 0.66523 0.1655 C 0.67057 0.17986 0.66211 0.15856 0.66992 0.17245 C 0.67734 0.18564 0.66901 0.17708 0.67604 0.18356 C 0.67656 0.18495 0.67695 0.18634 0.6776 0.1875 C 0.67903 0.1905 0.68229 0.19583 0.68229 0.19583 C 0.68255 0.19722 0.68255 0.19884 0.68307 0.2 C 0.68359 0.20162 0.68463 0.20254 0.68541 0.20416 C 0.68594 0.20532 0.68633 0.20694 0.68685 0.2081 C 0.68763 0.20972 0.68854 0.21087 0.68919 0.21226 C 0.69036 0.21504 0.69127 0.21782 0.69232 0.2206 L 0.69388 0.22476 C 0.69414 0.22662 0.69427 0.22847 0.69466 0.23009 C 0.69505 0.23171 0.6957 0.23287 0.69622 0.23425 C 0.69674 0.23611 0.69726 0.23796 0.69778 0.23981 C 0.69831 0.24259 0.69883 0.24537 0.69935 0.24814 C 0.69948 0.24953 0.69987 0.25069 0.7 0.25208 C 0.70026 0.25393 0.70052 0.25578 0.70078 0.25763 C 0.70104 0.25902 0.70143 0.26041 0.70156 0.2618 C 0.70221 0.2655 0.7026 0.26921 0.70312 0.27291 C 0.70338 0.27453 0.70364 0.27662 0.7039 0.27824 C 0.70443 0.28101 0.70508 0.28379 0.70547 0.28657 C 0.70573 0.28842 0.70599 0.29027 0.70625 0.29212 C 0.70677 0.2949 0.70729 0.29745 0.70781 0.30023 C 0.70807 0.30162 0.70846 0.303 0.70859 0.30439 C 0.7095 0.31273 0.70898 0.30902 0.71015 0.3155 C 0.71041 0.31851 0.71055 0.32175 0.71094 0.325 C 0.71107 0.32685 0.71146 0.3287 0.71172 0.33055 C 0.71198 0.33287 0.71224 0.33518 0.71237 0.3375 C 0.71315 0.34444 0.71341 0.34814 0.71393 0.35532 C 0.71419 0.37037 0.71432 0.38541 0.71471 0.40069 C 0.71484 0.40208 0.71536 0.40324 0.71549 0.40486 C 0.71588 0.4074 0.71601 0.41018 0.71627 0.41296 C 0.71653 0.4162 0.71666 0.41944 0.71706 0.42268 C 0.7181 0.43009 0.71914 0.43032 0.7194 0.43773 C 0.71953 0.44189 0.7194 0.44606 0.7194 0.45023 L 0.7194 0.45023 " pathEditMode="relative" ptsTypes="AAAAAAAA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9F4D738-B2E4-4BAD-B646-7C4735B696DD}"/>
</file>

<file path=customXml/itemProps2.xml><?xml version="1.0" encoding="utf-8"?>
<ds:datastoreItem xmlns:ds="http://schemas.openxmlformats.org/officeDocument/2006/customXml" ds:itemID="{1B1CB0EA-1B83-4A41-A9DA-1E3BF954952F}"/>
</file>

<file path=customXml/itemProps3.xml><?xml version="1.0" encoding="utf-8"?>
<ds:datastoreItem xmlns:ds="http://schemas.openxmlformats.org/officeDocument/2006/customXml" ds:itemID="{3FFA2607-3FEA-4149-BE4C-F569EE089677}"/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Користувач</cp:lastModifiedBy>
  <cp:revision>3</cp:revision>
  <dcterms:created xsi:type="dcterms:W3CDTF">2024-04-19T18:30:14Z</dcterms:created>
  <dcterms:modified xsi:type="dcterms:W3CDTF">2024-04-19T18:48:11Z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