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70CE0-54FA-4B36-BFFA-8AFBD5CE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9" y="2850462"/>
            <a:ext cx="3201410" cy="320141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5B8266F-957A-6353-748A-F51CE2637950}"/>
              </a:ext>
            </a:extLst>
          </p:cNvPr>
          <p:cNvGrpSpPr/>
          <p:nvPr/>
        </p:nvGrpSpPr>
        <p:grpSpPr>
          <a:xfrm>
            <a:off x="4769548" y="667667"/>
            <a:ext cx="5700225" cy="5630491"/>
            <a:chOff x="955607" y="2624387"/>
            <a:chExt cx="2730091" cy="236835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F184AE-F856-51CE-432B-69D67CA0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ABAB3A2-62C1-3C1D-5F7A-F97E3FD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575534F-2964-D3B7-57CE-0B1CBCE1BF23}"/>
              </a:ext>
            </a:extLst>
          </p:cNvPr>
          <p:cNvGrpSpPr/>
          <p:nvPr/>
        </p:nvGrpSpPr>
        <p:grpSpPr>
          <a:xfrm>
            <a:off x="4771370" y="621243"/>
            <a:ext cx="2812869" cy="5630491"/>
            <a:chOff x="955607" y="2624387"/>
            <a:chExt cx="1347208" cy="236835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89FB9A-2BA1-30CA-4282-21586EB0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3"/>
            <a:stretch/>
          </p:blipFill>
          <p:spPr>
            <a:xfrm>
              <a:off x="955607" y="2624387"/>
              <a:ext cx="1347208" cy="2368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13DCDE7A-8C95-86FE-0D44-5713D286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54830" y="60710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810111" y="584288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789240" y="604624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27152" y="565053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558898" y="607862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826036" y="566294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8" y="205150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198005" y="1642959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15828" y="410730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04923" y="4310707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182688" y="440032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441037" y="2935079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C95EED9-DD21-7B9E-8CBF-11A2E35CCAFE}"/>
              </a:ext>
            </a:extLst>
          </p:cNvPr>
          <p:cNvGrpSpPr/>
          <p:nvPr/>
        </p:nvGrpSpPr>
        <p:grpSpPr>
          <a:xfrm>
            <a:off x="3880250" y="2717546"/>
            <a:ext cx="2730091" cy="2368359"/>
            <a:chOff x="955607" y="2624387"/>
            <a:chExt cx="2730091" cy="23683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B9047E-331D-ACCA-EB57-65ADAAD1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A4E42BCB-2FA9-1ADD-0F21-0904C52B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324158" y="3046745"/>
              <a:ext cx="1145203" cy="902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2024-08-11T17:24:53Z</dcterms:created>
  <dcterms:modified xsi:type="dcterms:W3CDTF">2024-11-25T12:19:00Z</dcterms:modified>
</cp:coreProperties>
</file>