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>
        <p:scale>
          <a:sx n="66" d="100"/>
          <a:sy n="66" d="100"/>
        </p:scale>
        <p:origin x="217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6" y="2699202"/>
            <a:ext cx="3790561" cy="37905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297783" y="2799270"/>
              <a:ext cx="1925647" cy="20523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96531" y="3134301"/>
              <a:ext cx="1905018" cy="190501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61" b="89941" l="6641" r="89941">
                          <a14:foregroundMark x1="13184" y1="27637" x2="13672" y2="38477"/>
                          <a14:foregroundMark x1="16992" y1="27246" x2="15527" y2="42969"/>
                          <a14:foregroundMark x1="23340" y1="26758" x2="25000" y2="45508"/>
                          <a14:foregroundMark x1="22559" y1="26953" x2="33691" y2="42480"/>
                          <a14:foregroundMark x1="23145" y1="25586" x2="31055" y2="39258"/>
                          <a14:foregroundMark x1="20313" y1="25098" x2="16504" y2="37109"/>
                          <a14:foregroundMark x1="16797" y1="26074" x2="13477" y2="42773"/>
                          <a14:foregroundMark x1="14355" y1="36914" x2="12012" y2="67383"/>
                          <a14:foregroundMark x1="7813" y1="40332" x2="6641" y2="65820"/>
                          <a14:foregroundMark x1="10840" y1="30469" x2="9375" y2="57129"/>
                          <a14:foregroundMark x1="39355" y1="68359" x2="71094" y2="72168"/>
                          <a14:foregroundMark x1="38867" y1="70215" x2="67285" y2="70801"/>
                          <a14:foregroundMark x1="25195" y1="66309" x2="47363" y2="76074"/>
                          <a14:foregroundMark x1="23047" y1="68848" x2="16211" y2="80176"/>
                          <a14:foregroundMark x1="22656" y1="63867" x2="19727" y2="85352"/>
                          <a14:foregroundMark x1="34375" y1="52637" x2="35840" y2="81543"/>
                          <a14:foregroundMark x1="48926" y1="65137" x2="62793" y2="75684"/>
                          <a14:foregroundMark x1="30469" y1="34375" x2="62500" y2="55273"/>
                          <a14:backgroundMark x1="52539" y1="28906" x2="66602" y2="38574"/>
                          <a14:backgroundMark x1="40234" y1="25391" x2="72754" y2="48145"/>
                          <a14:backgroundMark x1="38086" y1="28223" x2="72070" y2="48438"/>
                          <a14:backgroundMark x1="37695" y1="20898" x2="54102" y2="47656"/>
                          <a14:backgroundMark x1="41895" y1="21777" x2="37207" y2="36426"/>
                          <a14:backgroundMark x1="36523" y1="25098" x2="49609" y2="39746"/>
                          <a14:backgroundMark x1="36523" y1="28418" x2="50586" y2="40332"/>
                          <a14:backgroundMark x1="33203" y1="25293" x2="49023" y2="39648"/>
                          <a14:backgroundMark x1="59961" y1="45996" x2="83789" y2="57813"/>
                          <a14:backgroundMark x1="79297" y1="45313" x2="90625" y2="55273"/>
                          <a14:backgroundMark x1="84277" y1="53809" x2="92188" y2="56348"/>
                          <a14:backgroundMark x1="91016" y1="56641" x2="89453" y2="56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59671" y="2955802"/>
              <a:ext cx="2044612" cy="204461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31145" y="2322417"/>
              <a:ext cx="2389399" cy="236503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66037" y="2611925"/>
              <a:ext cx="2161214" cy="222876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DB0C70-3C8F-4E11-82F2-B1372B728939}"/>
</file>

<file path=customXml/itemProps2.xml><?xml version="1.0" encoding="utf-8"?>
<ds:datastoreItem xmlns:ds="http://schemas.openxmlformats.org/officeDocument/2006/customXml" ds:itemID="{782A4479-62CF-418C-A33D-6EB06D15C19F}"/>
</file>

<file path=customXml/itemProps3.xml><?xml version="1.0" encoding="utf-8"?>
<ds:datastoreItem xmlns:ds="http://schemas.openxmlformats.org/officeDocument/2006/customXml" ds:itemID="{EBFB479D-9250-4F3B-A5E4-D83289578079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Администратор</cp:lastModifiedBy>
  <cp:revision>4</cp:revision>
  <dcterms:created xsi:type="dcterms:W3CDTF">2024-11-22T18:17:24Z</dcterms:created>
  <dcterms:modified xsi:type="dcterms:W3CDTF">2025-08-22T13:41:01Z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  <property fmtid="{D5CDD505-2E9C-101B-9397-08002B2CF9AE}" pid="4" name="ContentTypeId">
    <vt:lpwstr>0x010100F36324872565BB459892B1B9D623CC6C</vt:lpwstr>
  </property>
</Properties>
</file>