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66" d="100"/>
          <a:sy n="66" d="100"/>
        </p:scale>
        <p:origin x="1578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22.08.2024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B9791124-9097-54A8-304C-0F6A618E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33BB81-3DC1-C9C4-2B66-A9FDDF7D71F0}"/>
              </a:ext>
            </a:extLst>
          </p:cNvPr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012" y="3531362"/>
            <a:ext cx="2922139" cy="292213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5247F350-DB28-963C-9671-483F8062CF91}"/>
              </a:ext>
            </a:extLst>
          </p:cNvPr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19B8ACA-164C-DCF3-1120-01D0B71E8599}"/>
              </a:ext>
            </a:extLst>
          </p:cNvPr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B0C8A667-8DC7-5929-AA84-EC4ABDE250C7}"/>
              </a:ext>
            </a:extLst>
          </p:cNvPr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C00C09A-45AA-8287-8E3A-D788F9557EB7}"/>
              </a:ext>
            </a:extLst>
          </p:cNvPr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0F149A0B-2188-29DD-6FAE-51E6DE9F2C44}"/>
              </a:ext>
            </a:extLst>
          </p:cNvPr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8384614-75C0-D86D-D8C3-AD9080F3B497}"/>
              </a:ext>
            </a:extLst>
          </p:cNvPr>
          <p:cNvGrpSpPr/>
          <p:nvPr/>
        </p:nvGrpSpPr>
        <p:grpSpPr>
          <a:xfrm>
            <a:off x="964907" y="2344768"/>
            <a:ext cx="3284726" cy="992060"/>
            <a:chOff x="964907" y="2344768"/>
            <a:chExt cx="3284726" cy="9920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F2E6994-A426-9FA8-7009-8D3F722BCB6B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747D3C2A-D1AA-49AC-1EE4-CE77B1ABC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4" y="2371588"/>
              <a:ext cx="965240" cy="965240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02A598B-0F25-8DEF-5D29-D88343C222DD}"/>
              </a:ext>
            </a:extLst>
          </p:cNvPr>
          <p:cNvGrpSpPr/>
          <p:nvPr/>
        </p:nvGrpSpPr>
        <p:grpSpPr>
          <a:xfrm>
            <a:off x="964907" y="3816317"/>
            <a:ext cx="3284726" cy="1050282"/>
            <a:chOff x="964907" y="3816317"/>
            <a:chExt cx="3284726" cy="105028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FE64D21-067B-1985-CE52-F78F26869D89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BEB6BB-6F9B-A0DA-4665-EE74A47D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118" y="3816317"/>
              <a:ext cx="1050282" cy="1050282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884B5A3-75EC-B376-7293-58B0C07B5EA2}"/>
              </a:ext>
            </a:extLst>
          </p:cNvPr>
          <p:cNvGrpSpPr/>
          <p:nvPr/>
        </p:nvGrpSpPr>
        <p:grpSpPr>
          <a:xfrm>
            <a:off x="4886669" y="2267662"/>
            <a:ext cx="3284726" cy="1164173"/>
            <a:chOff x="4886669" y="2267662"/>
            <a:chExt cx="3284726" cy="1164173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FDF7963-F4A9-5017-05DC-C1B17BADE32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насекомое, беспозвоночный, Опылитель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02DB0F8A-E8F6-7FD3-B33E-F6E375D19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961" y="2267662"/>
              <a:ext cx="1164173" cy="116417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63BB0E6-4FCA-155E-E2FC-3881827E587A}"/>
              </a:ext>
            </a:extLst>
          </p:cNvPr>
          <p:cNvGrpSpPr/>
          <p:nvPr/>
        </p:nvGrpSpPr>
        <p:grpSpPr>
          <a:xfrm>
            <a:off x="4886669" y="3718369"/>
            <a:ext cx="3284726" cy="1274063"/>
            <a:chOff x="4886669" y="3718369"/>
            <a:chExt cx="3284726" cy="1274063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40088278-06CD-1AAA-691E-634B17AD217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9A076F04-C237-39CA-D385-705D95C98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182" y="3718369"/>
              <a:ext cx="1274063" cy="127406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BCE358A-F783-D2C0-4184-AF61808385F3}"/>
              </a:ext>
            </a:extLst>
          </p:cNvPr>
          <p:cNvSpPr/>
          <p:nvPr/>
        </p:nvSpPr>
        <p:spPr>
          <a:xfrm>
            <a:off x="974339" y="235475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FD52818C-05F2-88C9-1A9F-0809A6735152}"/>
              </a:ext>
            </a:extLst>
          </p:cNvPr>
          <p:cNvSpPr/>
          <p:nvPr/>
        </p:nvSpPr>
        <p:spPr>
          <a:xfrm>
            <a:off x="4886965" y="23447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B7D5F1-6A06-F547-88EC-DDF1F06D3E99}"/>
              </a:ext>
            </a:extLst>
          </p:cNvPr>
          <p:cNvSpPr/>
          <p:nvPr/>
        </p:nvSpPr>
        <p:spPr>
          <a:xfrm>
            <a:off x="974339" y="383329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69FDD56-070D-E346-A2FC-FB0E1B9A041E}"/>
              </a:ext>
            </a:extLst>
          </p:cNvPr>
          <p:cNvSpPr/>
          <p:nvPr/>
        </p:nvSpPr>
        <p:spPr>
          <a:xfrm>
            <a:off x="4887943" y="383859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8107C2A-F68A-047C-BA4D-672D7712AB45}"/>
              </a:ext>
            </a:extLst>
          </p:cNvPr>
          <p:cNvGrpSpPr/>
          <p:nvPr/>
        </p:nvGrpSpPr>
        <p:grpSpPr>
          <a:xfrm>
            <a:off x="2650961" y="505105"/>
            <a:ext cx="3920530" cy="2117252"/>
            <a:chOff x="2650961" y="505105"/>
            <a:chExt cx="3920530" cy="2117252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2251B41-4B47-36E3-44B8-2CBB274DBC37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Кто живет в норке?</a:t>
              </a:r>
              <a:endParaRPr lang="ru-U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4E59EE-4D85-2C7E-9349-E4585FDD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834" y="1143999"/>
              <a:ext cx="1478358" cy="1478358"/>
            </a:xfrm>
            <a:prstGeom prst="rect">
              <a:avLst/>
            </a:prstGeom>
          </p:spPr>
        </p:pic>
      </p:grp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18DE1284-CA0A-843C-BC52-1A81C830C486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C33E0ED-93AC-AA93-E462-DED3F9E262E7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5B1724D-3483-BDB8-5779-C5BBDF98F789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9102BD0-25DA-EAD7-F6AA-A9C2BEE50A61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8A75C12-B253-F87F-20C8-BA7F04614C69}"/>
              </a:ext>
            </a:extLst>
          </p:cNvPr>
          <p:cNvSpPr/>
          <p:nvPr/>
        </p:nvSpPr>
        <p:spPr>
          <a:xfrm>
            <a:off x="964907" y="233724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3139C9C6-8C20-E28B-D8CF-784DBFC40F45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E3BFD8-0897-73E6-7927-A02C81123572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74ED170-8476-8BE7-FD32-2A4AEFEDCEA3}"/>
              </a:ext>
            </a:extLst>
          </p:cNvPr>
          <p:cNvSpPr/>
          <p:nvPr/>
        </p:nvSpPr>
        <p:spPr>
          <a:xfrm>
            <a:off x="964907" y="383632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9E8BC1E-9AE4-0C4E-6489-99715D260283}"/>
              </a:ext>
            </a:extLst>
          </p:cNvPr>
          <p:cNvGrpSpPr/>
          <p:nvPr/>
        </p:nvGrpSpPr>
        <p:grpSpPr>
          <a:xfrm>
            <a:off x="2650961" y="505105"/>
            <a:ext cx="3920530" cy="1797538"/>
            <a:chOff x="2650961" y="505105"/>
            <a:chExt cx="3920530" cy="1797538"/>
          </a:xfrm>
        </p:grpSpPr>
        <p:pic>
          <p:nvPicPr>
            <p:cNvPr id="42" name="Рисунок 41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6BB8C82-F94C-AE67-51B7-81320D52F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27" y="1201028"/>
              <a:ext cx="1101615" cy="1101615"/>
            </a:xfrm>
            <a:prstGeom prst="rect">
              <a:avLst/>
            </a:prstGeom>
          </p:spPr>
        </p:pic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3ACCD4D0-62DC-4F01-FDD5-48A4716EB993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звуков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6768B0A-2E2B-D2A4-1972-D28F8C9D89DF}"/>
              </a:ext>
            </a:extLst>
          </p:cNvPr>
          <p:cNvGrpSpPr/>
          <p:nvPr/>
        </p:nvGrpSpPr>
        <p:grpSpPr>
          <a:xfrm>
            <a:off x="964907" y="2339418"/>
            <a:ext cx="3284726" cy="995337"/>
            <a:chOff x="964907" y="2339418"/>
            <a:chExt cx="3284726" cy="99533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720805F-F9A7-2A88-7F73-4700747B39FE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6" name="Рисунок 4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53DCD2F3-A9A9-DF6C-F472-BCBB77921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3" y="2339418"/>
              <a:ext cx="982753" cy="98275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AAAA8EE-1D9A-9934-941A-38B2E5A3239A}"/>
              </a:ext>
            </a:extLst>
          </p:cNvPr>
          <p:cNvGrpSpPr/>
          <p:nvPr/>
        </p:nvGrpSpPr>
        <p:grpSpPr>
          <a:xfrm>
            <a:off x="4886669" y="2344768"/>
            <a:ext cx="3284726" cy="1013906"/>
            <a:chOff x="4886669" y="2344768"/>
            <a:chExt cx="3284726" cy="1013906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C0068037-326D-AD9F-1F23-1C9E5F98FC3B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49" name="Рисунок 48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C1E300D-DE52-009E-ECDE-CFF81F9CC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6423" y="2362933"/>
              <a:ext cx="982753" cy="99574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81092FA-9244-5DDB-B05F-358361A23CE4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A691435-1263-AB25-9D0D-B2F7CBA8D7C6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2" name="Рисунок 51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75991480-DB93-7F91-F2DE-62371309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3886429"/>
              <a:ext cx="934226" cy="93422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E697023D-D854-E25C-5BDC-402FCC50B37B}"/>
              </a:ext>
            </a:extLst>
          </p:cNvPr>
          <p:cNvGrpSpPr/>
          <p:nvPr/>
        </p:nvGrpSpPr>
        <p:grpSpPr>
          <a:xfrm>
            <a:off x="4886669" y="3830668"/>
            <a:ext cx="3284726" cy="989987"/>
            <a:chOff x="4886669" y="3830668"/>
            <a:chExt cx="3284726" cy="989987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4B815D2-DA31-5E71-6855-85D9B9524A06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5" name="Рисунок 54" descr="Изображение выглядит как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3D66179F-A64C-4607-8BFF-6BCB57FBB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73" y="3830668"/>
              <a:ext cx="775113" cy="966459"/>
            </a:xfrm>
            <a:prstGeom prst="rect">
              <a:avLst/>
            </a:prstGeom>
          </p:spPr>
        </p:pic>
      </p:grp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18DB5D8B-EC4A-3E92-2E7E-1004242ACC11}"/>
              </a:ext>
            </a:extLst>
          </p:cNvPr>
          <p:cNvSpPr/>
          <p:nvPr/>
        </p:nvSpPr>
        <p:spPr>
          <a:xfrm>
            <a:off x="960030" y="234918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239344DB-1B09-2799-64CC-FE582D412010}"/>
              </a:ext>
            </a:extLst>
          </p:cNvPr>
          <p:cNvSpPr/>
          <p:nvPr/>
        </p:nvSpPr>
        <p:spPr>
          <a:xfrm>
            <a:off x="4886669" y="234475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27D56C-5662-04FB-CDBA-B5CDAFC1C309}"/>
              </a:ext>
            </a:extLst>
          </p:cNvPr>
          <p:cNvSpPr/>
          <p:nvPr/>
        </p:nvSpPr>
        <p:spPr>
          <a:xfrm>
            <a:off x="4886195" y="383066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1ADE9D71-28AE-A178-C39E-4C94DA02ED54}"/>
              </a:ext>
            </a:extLst>
          </p:cNvPr>
          <p:cNvSpPr/>
          <p:nvPr/>
        </p:nvSpPr>
        <p:spPr>
          <a:xfrm>
            <a:off x="969555" y="38368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CD0E2E6-A989-9A87-3BFB-BBE7D2EFCF45}"/>
              </a:ext>
            </a:extLst>
          </p:cNvPr>
          <p:cNvGrpSpPr/>
          <p:nvPr/>
        </p:nvGrpSpPr>
        <p:grpSpPr>
          <a:xfrm>
            <a:off x="2650961" y="505105"/>
            <a:ext cx="3920530" cy="1772647"/>
            <a:chOff x="2650961" y="505105"/>
            <a:chExt cx="3920530" cy="1772647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05DFBA0C-FC61-D7CD-6543-086C4666646F}"/>
                </a:ext>
              </a:extLst>
            </p:cNvPr>
            <p:cNvGrpSpPr/>
            <p:nvPr/>
          </p:nvGrpSpPr>
          <p:grpSpPr>
            <a:xfrm>
              <a:off x="2772519" y="1226670"/>
              <a:ext cx="3590031" cy="1051082"/>
              <a:chOff x="2725647" y="1092281"/>
              <a:chExt cx="3590031" cy="1051082"/>
            </a:xfrm>
          </p:grpSpPr>
          <p:pic>
            <p:nvPicPr>
              <p:cNvPr id="63" name="Рисунок 62" descr="Изображение выглядит как апельсин, фрукт, тыкв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76D734-79B9-03F1-08B9-42BC1932E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647" y="1092281"/>
                <a:ext cx="982753" cy="982753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шарф, искусство, дизай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101B48-F8B0-F757-31D5-24C4AB8ED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2066" y="1147622"/>
                <a:ext cx="982753" cy="995741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одеж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1302644-989C-43DE-31D3-C0FE463F0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0565" y="1133945"/>
                <a:ext cx="775113" cy="966459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Прямоугольник, искусство, баге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E7C6AB9-D01E-AFDD-628B-2C4732A47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8510" y="1194336"/>
                <a:ext cx="934226" cy="934226"/>
              </a:xfrm>
              <a:prstGeom prst="rect">
                <a:avLst/>
              </a:prstGeom>
            </p:spPr>
          </p:pic>
        </p:grpSp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F92E95A1-D526-6DFE-4325-E97C3EF81D3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Выбери лишнюю картинку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095F664-F143-17AA-6C12-687BE4D32A69}"/>
              </a:ext>
            </a:extLst>
          </p:cNvPr>
          <p:cNvSpPr/>
          <p:nvPr/>
        </p:nvSpPr>
        <p:spPr>
          <a:xfrm>
            <a:off x="2650961" y="5051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 слово, в котором звук Ш находится в конце слова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4E588EB-D95F-AF34-4275-D79D9A532171}"/>
              </a:ext>
            </a:extLst>
          </p:cNvPr>
          <p:cNvGrpSpPr/>
          <p:nvPr/>
        </p:nvGrpSpPr>
        <p:grpSpPr>
          <a:xfrm>
            <a:off x="964907" y="2300995"/>
            <a:ext cx="3284726" cy="1066800"/>
            <a:chOff x="964907" y="2300995"/>
            <a:chExt cx="3284726" cy="1066800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B33EA87E-D965-F2A2-BCD0-FE511A03A1A1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0" name="Рисунок 69" descr="Изображение выглядит как сердце, шар, День святого Валентина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33DAA4FD-1CB8-7C6D-F8A2-BFB760873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2300995"/>
              <a:ext cx="1066800" cy="106680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E3B46416-0430-4CCE-6F01-4DD41DF8AF5E}"/>
              </a:ext>
            </a:extLst>
          </p:cNvPr>
          <p:cNvGrpSpPr/>
          <p:nvPr/>
        </p:nvGrpSpPr>
        <p:grpSpPr>
          <a:xfrm>
            <a:off x="4886669" y="2344768"/>
            <a:ext cx="3284726" cy="989987"/>
            <a:chOff x="4886669" y="2344768"/>
            <a:chExt cx="3284726" cy="989987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86F5388E-97F0-672A-6818-05404E33C9C6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офисные принадлежности, пишущий прибор, карандаш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F9EEEF-2059-A8B4-28B3-280642A0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8518">
              <a:off x="6037656" y="2507952"/>
              <a:ext cx="982753" cy="737065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D9565F2-8C59-8E6A-95D2-D09925C09AB2}"/>
              </a:ext>
            </a:extLst>
          </p:cNvPr>
          <p:cNvGrpSpPr/>
          <p:nvPr/>
        </p:nvGrpSpPr>
        <p:grpSpPr>
          <a:xfrm>
            <a:off x="4886669" y="3820141"/>
            <a:ext cx="3284726" cy="1066801"/>
            <a:chOff x="4886669" y="3820141"/>
            <a:chExt cx="3284726" cy="1066801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41181FB8-0516-1D4C-0A7F-AEDC5AB23A57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колесо, пушка, оружие&#10;&#10;Автоматически созданное описание">
              <a:extLst>
                <a:ext uri="{FF2B5EF4-FFF2-40B4-BE49-F238E27FC236}">
                  <a16:creationId xmlns:a16="http://schemas.microsoft.com/office/drawing/2014/main" id="{773A0108-CE55-BD99-5C73-C3C7D2102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982" y="3820141"/>
              <a:ext cx="1066801" cy="1066801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E05C9A-E994-A143-7D66-6CE69FC5507F}"/>
              </a:ext>
            </a:extLst>
          </p:cNvPr>
          <p:cNvGrpSpPr/>
          <p:nvPr/>
        </p:nvGrpSpPr>
        <p:grpSpPr>
          <a:xfrm>
            <a:off x="964907" y="3830668"/>
            <a:ext cx="3284726" cy="1035162"/>
            <a:chOff x="964907" y="3830668"/>
            <a:chExt cx="3284726" cy="1035162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594B24DD-1791-DD15-0FB5-A397B30119BD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0E046624-879A-202C-B58E-EEB8E1DB0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3870" y="3840352"/>
              <a:ext cx="1025478" cy="1025478"/>
            </a:xfrm>
            <a:prstGeom prst="rect">
              <a:avLst/>
            </a:prstGeom>
          </p:spPr>
        </p:pic>
      </p:grp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14351BEA-EF59-3D62-B2A8-5F68F0161FC9}"/>
              </a:ext>
            </a:extLst>
          </p:cNvPr>
          <p:cNvSpPr/>
          <p:nvPr/>
        </p:nvSpPr>
        <p:spPr>
          <a:xfrm>
            <a:off x="4886669" y="234456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78AF0B8-2900-71EC-9397-833A801E128B}"/>
              </a:ext>
            </a:extLst>
          </p:cNvPr>
          <p:cNvSpPr/>
          <p:nvPr/>
        </p:nvSpPr>
        <p:spPr>
          <a:xfrm>
            <a:off x="956573" y="234223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EFB8B238-9CF1-D3B6-3D1F-BF32BEA185D7}"/>
              </a:ext>
            </a:extLst>
          </p:cNvPr>
          <p:cNvSpPr/>
          <p:nvPr/>
        </p:nvSpPr>
        <p:spPr>
          <a:xfrm>
            <a:off x="960119" y="383119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29E6AEF2-064D-C47B-F871-4B83DCF52F80}"/>
              </a:ext>
            </a:extLst>
          </p:cNvPr>
          <p:cNvSpPr/>
          <p:nvPr/>
        </p:nvSpPr>
        <p:spPr>
          <a:xfrm>
            <a:off x="4895957" y="381658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72C3F8A7-30F3-BFBE-F80C-53D241ABC346}"/>
              </a:ext>
            </a:extLst>
          </p:cNvPr>
          <p:cNvSpPr/>
          <p:nvPr/>
        </p:nvSpPr>
        <p:spPr>
          <a:xfrm>
            <a:off x="964907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4B1E4283-109D-FA7D-43F7-2F02D74A9DEC}"/>
              </a:ext>
            </a:extLst>
          </p:cNvPr>
          <p:cNvSpPr/>
          <p:nvPr/>
        </p:nvSpPr>
        <p:spPr>
          <a:xfrm>
            <a:off x="4886669" y="23447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4DB2AF11-57DC-FDE4-41A5-2ED1C9678023}"/>
              </a:ext>
            </a:extLst>
          </p:cNvPr>
          <p:cNvSpPr/>
          <p:nvPr/>
        </p:nvSpPr>
        <p:spPr>
          <a:xfrm>
            <a:off x="964907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F68474E9-076F-4D16-74A1-8D5453F74A03}"/>
              </a:ext>
            </a:extLst>
          </p:cNvPr>
          <p:cNvSpPr/>
          <p:nvPr/>
        </p:nvSpPr>
        <p:spPr>
          <a:xfrm>
            <a:off x="4886669" y="3830668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EE5FBA8A-4C9D-66E4-D2BA-500EEC730373}"/>
              </a:ext>
            </a:extLst>
          </p:cNvPr>
          <p:cNvSpPr/>
          <p:nvPr/>
        </p:nvSpPr>
        <p:spPr>
          <a:xfrm>
            <a:off x="963675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A1A4221D-7622-CACA-AA32-86E50A1ADD04}"/>
              </a:ext>
            </a:extLst>
          </p:cNvPr>
          <p:cNvSpPr/>
          <p:nvPr/>
        </p:nvSpPr>
        <p:spPr>
          <a:xfrm>
            <a:off x="4889734" y="23567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595B2AB5-1E8A-EA3A-D1EE-7028D9B40CDD}"/>
              </a:ext>
            </a:extLst>
          </p:cNvPr>
          <p:cNvSpPr/>
          <p:nvPr/>
        </p:nvSpPr>
        <p:spPr>
          <a:xfrm>
            <a:off x="4885437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41EB6686-B272-6B7F-5657-BD00CB667639}"/>
              </a:ext>
            </a:extLst>
          </p:cNvPr>
          <p:cNvSpPr/>
          <p:nvPr/>
        </p:nvSpPr>
        <p:spPr>
          <a:xfrm>
            <a:off x="963675" y="23388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7D617-968B-0D9A-565B-DBB9DF0A328A}"/>
              </a:ext>
            </a:extLst>
          </p:cNvPr>
          <p:cNvGrpSpPr/>
          <p:nvPr/>
        </p:nvGrpSpPr>
        <p:grpSpPr>
          <a:xfrm>
            <a:off x="2650961" y="505105"/>
            <a:ext cx="3920530" cy="1909002"/>
            <a:chOff x="2650961" y="505105"/>
            <a:chExt cx="3920530" cy="1909002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23D10BC2-C81B-A586-20CA-F3929BB43FDB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Сколько слогов в слове?</a:t>
              </a:r>
              <a:endParaRPr lang="ru-UA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3" name="Рисунок 92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A4901-2480-F018-50C7-1215FE5DF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035" y="1153725"/>
              <a:ext cx="1260382" cy="1260382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385EC2A-1865-3643-4B67-AE97699E2736}"/>
              </a:ext>
            </a:extLst>
          </p:cNvPr>
          <p:cNvGrpSpPr/>
          <p:nvPr/>
        </p:nvGrpSpPr>
        <p:grpSpPr>
          <a:xfrm>
            <a:off x="2661426" y="505105"/>
            <a:ext cx="3920530" cy="1672347"/>
            <a:chOff x="2650961" y="505105"/>
            <a:chExt cx="3920530" cy="1672347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929D26D7-67FA-9801-542E-3AE5794AEC12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Подбери подходящее по смыслу слово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B6D58D-C52E-2DD6-690C-5B36BE432892}"/>
                </a:ext>
              </a:extLst>
            </p:cNvPr>
            <p:cNvSpPr txBox="1"/>
            <p:nvPr/>
          </p:nvSpPr>
          <p:spPr>
            <a:xfrm>
              <a:off x="2938772" y="1346455"/>
              <a:ext cx="33724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Две букашки на опушке </a:t>
              </a:r>
            </a:p>
            <a:p>
              <a:r>
                <a:rPr lang="ru-RU" sz="2400" dirty="0"/>
                <a:t>Шьют мышатам по …</a:t>
              </a:r>
              <a:endParaRPr lang="ru-UA" sz="2400" dirty="0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951B2BE-04DF-68CF-D418-936EB056E104}"/>
              </a:ext>
            </a:extLst>
          </p:cNvPr>
          <p:cNvGrpSpPr/>
          <p:nvPr/>
        </p:nvGrpSpPr>
        <p:grpSpPr>
          <a:xfrm>
            <a:off x="4897134" y="2319552"/>
            <a:ext cx="3284726" cy="1015203"/>
            <a:chOff x="4886669" y="2319552"/>
            <a:chExt cx="3284726" cy="1015203"/>
          </a:xfrm>
        </p:grpSpPr>
        <p:sp>
          <p:nvSpPr>
            <p:cNvPr id="98" name="Прямоугольник: скругленные углы 97">
              <a:extLst>
                <a:ext uri="{FF2B5EF4-FFF2-40B4-BE49-F238E27FC236}">
                  <a16:creationId xmlns:a16="http://schemas.microsoft.com/office/drawing/2014/main" id="{2F58AEFC-865A-18D7-BF83-3C013F490821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99" name="Рисунок 9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17B90928-0296-039F-F59D-54FF6C99F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1D816F47-3123-F61B-940F-ABB46AA88064}"/>
              </a:ext>
            </a:extLst>
          </p:cNvPr>
          <p:cNvGrpSpPr/>
          <p:nvPr/>
        </p:nvGrpSpPr>
        <p:grpSpPr>
          <a:xfrm>
            <a:off x="975372" y="3830668"/>
            <a:ext cx="3284726" cy="989987"/>
            <a:chOff x="964907" y="3830668"/>
            <a:chExt cx="3284726" cy="989987"/>
          </a:xfrm>
        </p:grpSpPr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79F2E7EF-EB19-8E12-40DA-9B2194808C22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2" name="Рисунок 101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DCBA60AC-DC2F-37E8-49C4-21F0474CC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BA3E2C-13D9-2EE3-23C4-626EFA9A94C7}"/>
              </a:ext>
            </a:extLst>
          </p:cNvPr>
          <p:cNvGrpSpPr/>
          <p:nvPr/>
        </p:nvGrpSpPr>
        <p:grpSpPr>
          <a:xfrm>
            <a:off x="975372" y="2304832"/>
            <a:ext cx="3284726" cy="1057221"/>
            <a:chOff x="964907" y="2304832"/>
            <a:chExt cx="3284726" cy="1057221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id="{32606F88-63CE-F446-21A5-1C0A9F68522F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5" name="Рисунок 104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536377C-08D6-0D4C-D71C-3314EE24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1D7E815F-B20D-EB18-7F07-91582F040903}"/>
              </a:ext>
            </a:extLst>
          </p:cNvPr>
          <p:cNvGrpSpPr/>
          <p:nvPr/>
        </p:nvGrpSpPr>
        <p:grpSpPr>
          <a:xfrm>
            <a:off x="4897134" y="3699858"/>
            <a:ext cx="3284726" cy="1234309"/>
            <a:chOff x="4886669" y="3699858"/>
            <a:chExt cx="3284726" cy="1234309"/>
          </a:xfrm>
        </p:grpSpPr>
        <p:sp>
          <p:nvSpPr>
            <p:cNvPr id="107" name="Прямоугольник: скругленные углы 106">
              <a:extLst>
                <a:ext uri="{FF2B5EF4-FFF2-40B4-BE49-F238E27FC236}">
                  <a16:creationId xmlns:a16="http://schemas.microsoft.com/office/drawing/2014/main" id="{E5ECB07A-19F3-567C-0AC0-25BDEDED230C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8" name="Рисунок 10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15892DB-812C-ACA0-564A-007A981B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382" y="3699858"/>
              <a:ext cx="1234309" cy="1234309"/>
            </a:xfrm>
            <a:prstGeom prst="rect">
              <a:avLst/>
            </a:prstGeom>
          </p:spPr>
        </p:pic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id="{99D37F6F-74F9-DD25-AE21-765C1AD94F1F}"/>
              </a:ext>
            </a:extLst>
          </p:cNvPr>
          <p:cNvSpPr/>
          <p:nvPr/>
        </p:nvSpPr>
        <p:spPr>
          <a:xfrm>
            <a:off x="975372" y="384516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C5614788-D91D-2D7C-4069-C3CC702F4915}"/>
              </a:ext>
            </a:extLst>
          </p:cNvPr>
          <p:cNvSpPr/>
          <p:nvPr/>
        </p:nvSpPr>
        <p:spPr>
          <a:xfrm>
            <a:off x="4896694" y="235728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1" name="Прямоугольник: скругленные углы 110">
            <a:extLst>
              <a:ext uri="{FF2B5EF4-FFF2-40B4-BE49-F238E27FC236}">
                <a16:creationId xmlns:a16="http://schemas.microsoft.com/office/drawing/2014/main" id="{286B55D9-4BBB-B867-9DF5-379C4338126D}"/>
              </a:ext>
            </a:extLst>
          </p:cNvPr>
          <p:cNvSpPr/>
          <p:nvPr/>
        </p:nvSpPr>
        <p:spPr>
          <a:xfrm>
            <a:off x="975812" y="234371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2B49F54F-F88A-ADFE-1193-873DF67535C2}"/>
              </a:ext>
            </a:extLst>
          </p:cNvPr>
          <p:cNvSpPr/>
          <p:nvPr/>
        </p:nvSpPr>
        <p:spPr>
          <a:xfrm>
            <a:off x="4897134" y="383066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59A8B5C2-CC5F-2C3F-EC2A-D6E98B4F712D}"/>
              </a:ext>
            </a:extLst>
          </p:cNvPr>
          <p:cNvSpPr/>
          <p:nvPr/>
        </p:nvSpPr>
        <p:spPr>
          <a:xfrm>
            <a:off x="2650961" y="505105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одежду не носят зимой?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B815A7F6-634A-6983-C242-22983B8B2ADF}"/>
              </a:ext>
            </a:extLst>
          </p:cNvPr>
          <p:cNvGrpSpPr/>
          <p:nvPr/>
        </p:nvGrpSpPr>
        <p:grpSpPr>
          <a:xfrm>
            <a:off x="4886669" y="2319552"/>
            <a:ext cx="3284726" cy="1015203"/>
            <a:chOff x="4886669" y="2319552"/>
            <a:chExt cx="3284726" cy="1015203"/>
          </a:xfrm>
        </p:grpSpPr>
        <p:sp>
          <p:nvSpPr>
            <p:cNvPr id="115" name="Прямоугольник: скругленные углы 114">
              <a:extLst>
                <a:ext uri="{FF2B5EF4-FFF2-40B4-BE49-F238E27FC236}">
                  <a16:creationId xmlns:a16="http://schemas.microsoft.com/office/drawing/2014/main" id="{F1FA92D1-0874-5AAB-AFFF-516793E08F28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6" name="Рисунок 115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31A99359-51E7-B706-B20E-1EBFEB4D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326" y="2319552"/>
              <a:ext cx="956176" cy="956176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DA0C2C3-A809-4DB4-3176-5B8D92533431}"/>
              </a:ext>
            </a:extLst>
          </p:cNvPr>
          <p:cNvGrpSpPr/>
          <p:nvPr/>
        </p:nvGrpSpPr>
        <p:grpSpPr>
          <a:xfrm>
            <a:off x="964907" y="3830668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>
              <a:extLst>
                <a:ext uri="{FF2B5EF4-FFF2-40B4-BE49-F238E27FC236}">
                  <a16:creationId xmlns:a16="http://schemas.microsoft.com/office/drawing/2014/main" id="{181BABBC-7682-82DD-F9EA-EB519573FFAC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9F21AF5-278C-E589-AF12-D6A1BF18C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3870" y="3854706"/>
              <a:ext cx="941909" cy="941909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F292FD9-974A-106B-87CE-CAF0BE278404}"/>
              </a:ext>
            </a:extLst>
          </p:cNvPr>
          <p:cNvGrpSpPr/>
          <p:nvPr/>
        </p:nvGrpSpPr>
        <p:grpSpPr>
          <a:xfrm>
            <a:off x="964907" y="2304832"/>
            <a:ext cx="3284726" cy="1057221"/>
            <a:chOff x="964907" y="2304832"/>
            <a:chExt cx="3284726" cy="1057221"/>
          </a:xfrm>
        </p:grpSpPr>
        <p:sp>
          <p:nvSpPr>
            <p:cNvPr id="121" name="Прямоугольник: скругленные углы 120">
              <a:extLst>
                <a:ext uri="{FF2B5EF4-FFF2-40B4-BE49-F238E27FC236}">
                  <a16:creationId xmlns:a16="http://schemas.microsoft.com/office/drawing/2014/main" id="{98C55D11-F3B4-85E3-3658-AC955E2C0B5C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2" name="Рисунок 121" descr="Изображение выглядит как одежда, куртка, пальто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C14811E-309E-3166-B836-D2819582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50" y="2304832"/>
              <a:ext cx="1057221" cy="1057221"/>
            </a:xfrm>
            <a:prstGeom prst="rect">
              <a:avLst/>
            </a:prstGeom>
          </p:spPr>
        </p:pic>
      </p:grp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4808CF1A-AE08-E8DF-0273-5A132BC7BAC8}"/>
              </a:ext>
            </a:extLst>
          </p:cNvPr>
          <p:cNvSpPr/>
          <p:nvPr/>
        </p:nvSpPr>
        <p:spPr>
          <a:xfrm>
            <a:off x="4876941" y="234735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4" name="Прямоугольник: скругленные углы 123">
            <a:extLst>
              <a:ext uri="{FF2B5EF4-FFF2-40B4-BE49-F238E27FC236}">
                <a16:creationId xmlns:a16="http://schemas.microsoft.com/office/drawing/2014/main" id="{FC7AFF81-F873-02D1-C2CF-75FF8AD558D5}"/>
              </a:ext>
            </a:extLst>
          </p:cNvPr>
          <p:cNvSpPr/>
          <p:nvPr/>
        </p:nvSpPr>
        <p:spPr>
          <a:xfrm>
            <a:off x="964907" y="233898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952ECD2D-4F74-AA43-6D84-0AED5A1065CC}"/>
              </a:ext>
            </a:extLst>
          </p:cNvPr>
          <p:cNvSpPr/>
          <p:nvPr/>
        </p:nvSpPr>
        <p:spPr>
          <a:xfrm>
            <a:off x="964907" y="383405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7A99382B-7812-DC79-8333-D14C2A52A968}"/>
              </a:ext>
            </a:extLst>
          </p:cNvPr>
          <p:cNvGrpSpPr/>
          <p:nvPr/>
        </p:nvGrpSpPr>
        <p:grpSpPr>
          <a:xfrm>
            <a:off x="4886669" y="3825020"/>
            <a:ext cx="3284726" cy="995635"/>
            <a:chOff x="4886669" y="3825020"/>
            <a:chExt cx="3284726" cy="995635"/>
          </a:xfrm>
        </p:grpSpPr>
        <p:sp>
          <p:nvSpPr>
            <p:cNvPr id="127" name="Прямоугольник: скругленные углы 126">
              <a:extLst>
                <a:ext uri="{FF2B5EF4-FFF2-40B4-BE49-F238E27FC236}">
                  <a16:creationId xmlns:a16="http://schemas.microsoft.com/office/drawing/2014/main" id="{D0570B1B-FA1D-7E3C-8BF6-1675961DEA72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8" name="Рисунок 12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7C22424-6037-D944-DD70-51344965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813" y="3825020"/>
              <a:ext cx="977076" cy="989988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8">
            <a:extLst>
              <a:ext uri="{FF2B5EF4-FFF2-40B4-BE49-F238E27FC236}">
                <a16:creationId xmlns:a16="http://schemas.microsoft.com/office/drawing/2014/main" id="{E08C0F14-B7DC-F039-9661-F82AC26FB857}"/>
              </a:ext>
            </a:extLst>
          </p:cNvPr>
          <p:cNvSpPr/>
          <p:nvPr/>
        </p:nvSpPr>
        <p:spPr>
          <a:xfrm>
            <a:off x="4888588" y="382910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B6C42597-1169-773B-232B-C09C851E52F1}"/>
              </a:ext>
            </a:extLst>
          </p:cNvPr>
          <p:cNvGrpSpPr/>
          <p:nvPr/>
        </p:nvGrpSpPr>
        <p:grpSpPr>
          <a:xfrm>
            <a:off x="2650961" y="505105"/>
            <a:ext cx="4036211" cy="1714271"/>
            <a:chOff x="2650961" y="505105"/>
            <a:chExt cx="4036211" cy="1714271"/>
          </a:xfrm>
        </p:grpSpPr>
        <p:sp>
          <p:nvSpPr>
            <p:cNvPr id="131" name="Прямоугольник: скругленные углы 130">
              <a:extLst>
                <a:ext uri="{FF2B5EF4-FFF2-40B4-BE49-F238E27FC236}">
                  <a16:creationId xmlns:a16="http://schemas.microsoft.com/office/drawing/2014/main" id="{27B9043F-1CD9-B11F-E249-4F4C87272D48}"/>
                </a:ext>
              </a:extLst>
            </p:cNvPr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Составь слово по первым буквам картинок</a:t>
              </a:r>
              <a:endParaRPr lang="ru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32" name="Рисунок 131" descr="Изображение выглядит как фрукт, дыня, Арбуз, арбуз&#10;&#10;Автоматически созданное описание">
              <a:extLst>
                <a:ext uri="{FF2B5EF4-FFF2-40B4-BE49-F238E27FC236}">
                  <a16:creationId xmlns:a16="http://schemas.microsoft.com/office/drawing/2014/main" id="{2AD7CEFE-3617-CD2D-25DD-9A080665B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209" y="1164685"/>
              <a:ext cx="1018963" cy="1054691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F7B6DA-0536-16FD-7FEF-A6177DCF2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2032" y="1231767"/>
              <a:ext cx="956177" cy="956177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9467703-A7C4-906D-5509-B60D3F8C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508" y="1220692"/>
              <a:ext cx="874524" cy="904556"/>
            </a:xfrm>
            <a:prstGeom prst="rect">
              <a:avLst/>
            </a:prstGeom>
          </p:spPr>
        </p:pic>
        <p:pic>
          <p:nvPicPr>
            <p:cNvPr id="135" name="Рисунок 134" descr="Изображение выглядит как крупный рогатый скот, Молочная корова, скот, бык&#10;&#10;Автоматически созданное описание">
              <a:extLst>
                <a:ext uri="{FF2B5EF4-FFF2-40B4-BE49-F238E27FC236}">
                  <a16:creationId xmlns:a16="http://schemas.microsoft.com/office/drawing/2014/main" id="{D66B7114-95D6-BF50-6228-6B4528F2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095" y="1257735"/>
              <a:ext cx="956177" cy="930172"/>
            </a:xfrm>
            <a:prstGeom prst="rect">
              <a:avLst/>
            </a:prstGeom>
          </p:spPr>
        </p:pic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B87DAAD6-AC6B-637F-9825-8CA425E0F254}"/>
              </a:ext>
            </a:extLst>
          </p:cNvPr>
          <p:cNvGrpSpPr/>
          <p:nvPr/>
        </p:nvGrpSpPr>
        <p:grpSpPr>
          <a:xfrm>
            <a:off x="4886669" y="3830668"/>
            <a:ext cx="3284726" cy="989987"/>
            <a:chOff x="4886669" y="3830668"/>
            <a:chExt cx="3284726" cy="989987"/>
          </a:xfrm>
        </p:grpSpPr>
        <p:sp>
          <p:nvSpPr>
            <p:cNvPr id="137" name="Прямоугольник: скругленные углы 136">
              <a:extLst>
                <a:ext uri="{FF2B5EF4-FFF2-40B4-BE49-F238E27FC236}">
                  <a16:creationId xmlns:a16="http://schemas.microsoft.com/office/drawing/2014/main" id="{87688499-E912-AF0B-C7E4-0D327D2C8FA3}"/>
                </a:ext>
              </a:extLst>
            </p:cNvPr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8" name="Рисунок 137" descr="Изображение выглядит как цветок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E603705-F863-6DCC-7D79-49DDC698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03" y="3861608"/>
              <a:ext cx="956176" cy="956176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D55164A9-8F6D-529E-3A78-1CCBCAECF25E}"/>
              </a:ext>
            </a:extLst>
          </p:cNvPr>
          <p:cNvGrpSpPr/>
          <p:nvPr/>
        </p:nvGrpSpPr>
        <p:grpSpPr>
          <a:xfrm>
            <a:off x="964907" y="2344768"/>
            <a:ext cx="3284726" cy="995284"/>
            <a:chOff x="964907" y="2344768"/>
            <a:chExt cx="3284726" cy="995284"/>
          </a:xfrm>
        </p:grpSpPr>
        <p:sp>
          <p:nvSpPr>
            <p:cNvPr id="140" name="Прямоугольник: скругленные углы 139">
              <a:extLst>
                <a:ext uri="{FF2B5EF4-FFF2-40B4-BE49-F238E27FC236}">
                  <a16:creationId xmlns:a16="http://schemas.microsoft.com/office/drawing/2014/main" id="{A9D10607-DACF-02BE-60C9-7E3AD846F6D7}"/>
                </a:ext>
              </a:extLst>
            </p:cNvPr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1" name="Рисунок 140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88B0E5CD-1C5F-AE05-5B11-DC04537E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559" y="2356926"/>
              <a:ext cx="983126" cy="983126"/>
            </a:xfrm>
            <a:prstGeom prst="rect">
              <a:avLst/>
            </a:prstGeom>
          </p:spPr>
        </p:pic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2955CC7C-BF58-1BB3-017D-4F2163586A3B}"/>
              </a:ext>
            </a:extLst>
          </p:cNvPr>
          <p:cNvGrpSpPr/>
          <p:nvPr/>
        </p:nvGrpSpPr>
        <p:grpSpPr>
          <a:xfrm>
            <a:off x="4886669" y="2333844"/>
            <a:ext cx="3284726" cy="1028254"/>
            <a:chOff x="4886669" y="2333844"/>
            <a:chExt cx="3284726" cy="1028254"/>
          </a:xfrm>
        </p:grpSpPr>
        <p:sp>
          <p:nvSpPr>
            <p:cNvPr id="143" name="Прямоугольник: скругленные углы 142">
              <a:extLst>
                <a:ext uri="{FF2B5EF4-FFF2-40B4-BE49-F238E27FC236}">
                  <a16:creationId xmlns:a16="http://schemas.microsoft.com/office/drawing/2014/main" id="{5AD2004C-EA8D-67C3-DD42-007384E9B3EA}"/>
                </a:ext>
              </a:extLst>
            </p:cNvPr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4" name="Рисунок 143" descr="Изображение выглядит как млекопитающее, Кошачьи, Мелкие и средние кошки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9DB565A7-8949-17EA-E06E-1C1E3A509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1823" y="2333844"/>
              <a:ext cx="1028254" cy="1028254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54006B0-0F4A-BD69-9DEE-4DE6796BC068}"/>
              </a:ext>
            </a:extLst>
          </p:cNvPr>
          <p:cNvGrpSpPr/>
          <p:nvPr/>
        </p:nvGrpSpPr>
        <p:grpSpPr>
          <a:xfrm>
            <a:off x="964907" y="3597582"/>
            <a:ext cx="3284726" cy="1456158"/>
            <a:chOff x="964907" y="3597582"/>
            <a:chExt cx="3284726" cy="1456158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id="{F2FA4A05-F9BA-A7BA-DEBE-114BB56F1633}"/>
                </a:ext>
              </a:extLst>
            </p:cNvPr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47" name="Рисунок 14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B7E447-7D00-3A9F-E91E-B78451E93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01" y="3597582"/>
              <a:ext cx="1456158" cy="1456158"/>
            </a:xfrm>
            <a:prstGeom prst="rect">
              <a:avLst/>
            </a:prstGeom>
          </p:spPr>
        </p:pic>
      </p:grpSp>
      <p:sp>
        <p:nvSpPr>
          <p:cNvPr id="148" name="Прямоугольник: скругленные углы 147">
            <a:extLst>
              <a:ext uri="{FF2B5EF4-FFF2-40B4-BE49-F238E27FC236}">
                <a16:creationId xmlns:a16="http://schemas.microsoft.com/office/drawing/2014/main" id="{4A9DFBAA-6D35-DD6B-0C61-7856656E04F6}"/>
              </a:ext>
            </a:extLst>
          </p:cNvPr>
          <p:cNvSpPr/>
          <p:nvPr/>
        </p:nvSpPr>
        <p:spPr>
          <a:xfrm>
            <a:off x="4886669" y="233625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9" name="Прямоугольник: скругленные углы 148">
            <a:extLst>
              <a:ext uri="{FF2B5EF4-FFF2-40B4-BE49-F238E27FC236}">
                <a16:creationId xmlns:a16="http://schemas.microsoft.com/office/drawing/2014/main" id="{5070E895-7017-2A51-E2AD-A58931FCA9BB}"/>
              </a:ext>
            </a:extLst>
          </p:cNvPr>
          <p:cNvSpPr/>
          <p:nvPr/>
        </p:nvSpPr>
        <p:spPr>
          <a:xfrm>
            <a:off x="975617" y="234985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0" name="Прямоугольник: скругленные углы 149">
            <a:extLst>
              <a:ext uri="{FF2B5EF4-FFF2-40B4-BE49-F238E27FC236}">
                <a16:creationId xmlns:a16="http://schemas.microsoft.com/office/drawing/2014/main" id="{1D3888C8-8AE2-BD09-9CDB-B22965E85F7C}"/>
              </a:ext>
            </a:extLst>
          </p:cNvPr>
          <p:cNvSpPr/>
          <p:nvPr/>
        </p:nvSpPr>
        <p:spPr>
          <a:xfrm>
            <a:off x="962324" y="382558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A5FEBFF7-ABED-C364-3F8F-5D4862956A34}"/>
              </a:ext>
            </a:extLst>
          </p:cNvPr>
          <p:cNvSpPr/>
          <p:nvPr/>
        </p:nvSpPr>
        <p:spPr>
          <a:xfrm>
            <a:off x="4884086" y="382680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2" name="Прямоугольник: скругленные углы 151">
            <a:extLst>
              <a:ext uri="{FF2B5EF4-FFF2-40B4-BE49-F238E27FC236}">
                <a16:creationId xmlns:a16="http://schemas.microsoft.com/office/drawing/2014/main" id="{996A7E17-2F2C-06C8-73D6-41FE6AAE3DBC}"/>
              </a:ext>
            </a:extLst>
          </p:cNvPr>
          <p:cNvSpPr/>
          <p:nvPr/>
        </p:nvSpPr>
        <p:spPr>
          <a:xfrm>
            <a:off x="975372" y="23414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ПЫШКА</a:t>
            </a:r>
          </a:p>
        </p:txBody>
      </p:sp>
      <p:sp>
        <p:nvSpPr>
          <p:cNvPr id="153" name="Прямоугольник: скругленные углы 152">
            <a:extLst>
              <a:ext uri="{FF2B5EF4-FFF2-40B4-BE49-F238E27FC236}">
                <a16:creationId xmlns:a16="http://schemas.microsoft.com/office/drawing/2014/main" id="{CDAA78A5-7579-0CE9-54A6-4F1F4B774419}"/>
              </a:ext>
            </a:extLst>
          </p:cNvPr>
          <p:cNvSpPr/>
          <p:nvPr/>
        </p:nvSpPr>
        <p:spPr>
          <a:xfrm>
            <a:off x="4897134" y="23414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МЫШОНОК</a:t>
            </a:r>
          </a:p>
        </p:txBody>
      </p: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A92AD9D-80FC-90EC-62B2-6077220EDE56}"/>
              </a:ext>
            </a:extLst>
          </p:cNvPr>
          <p:cNvSpPr/>
          <p:nvPr/>
        </p:nvSpPr>
        <p:spPr>
          <a:xfrm>
            <a:off x="975372" y="38273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РУБАШКА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5708E931-E7A7-364F-F654-413FAD1FF256}"/>
              </a:ext>
            </a:extLst>
          </p:cNvPr>
          <p:cNvSpPr/>
          <p:nvPr/>
        </p:nvSpPr>
        <p:spPr>
          <a:xfrm>
            <a:off x="4897134" y="3827341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КОШКА</a:t>
            </a:r>
          </a:p>
        </p:txBody>
      </p:sp>
      <p:sp>
        <p:nvSpPr>
          <p:cNvPr id="156" name="Прямоугольник: скругленные углы 155">
            <a:extLst>
              <a:ext uri="{FF2B5EF4-FFF2-40B4-BE49-F238E27FC236}">
                <a16:creationId xmlns:a16="http://schemas.microsoft.com/office/drawing/2014/main" id="{256F264C-4F13-39D3-E1C6-273DE65D5303}"/>
              </a:ext>
            </a:extLst>
          </p:cNvPr>
          <p:cNvSpPr/>
          <p:nvPr/>
        </p:nvSpPr>
        <p:spPr>
          <a:xfrm>
            <a:off x="974140" y="38310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id="{E2E790B2-CCD0-4875-4BC6-FCB1550360F4}"/>
              </a:ext>
            </a:extLst>
          </p:cNvPr>
          <p:cNvSpPr/>
          <p:nvPr/>
        </p:nvSpPr>
        <p:spPr>
          <a:xfrm>
            <a:off x="4895902" y="2341977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8" name="Прямоугольник: скругленные углы 157">
            <a:extLst>
              <a:ext uri="{FF2B5EF4-FFF2-40B4-BE49-F238E27FC236}">
                <a16:creationId xmlns:a16="http://schemas.microsoft.com/office/drawing/2014/main" id="{C3CC8DC4-68AA-C31E-59FE-C331B3076745}"/>
              </a:ext>
            </a:extLst>
          </p:cNvPr>
          <p:cNvSpPr/>
          <p:nvPr/>
        </p:nvSpPr>
        <p:spPr>
          <a:xfrm>
            <a:off x="4895902" y="38273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59" name="Прямоугольник: скругленные углы 158">
            <a:extLst>
              <a:ext uri="{FF2B5EF4-FFF2-40B4-BE49-F238E27FC236}">
                <a16:creationId xmlns:a16="http://schemas.microsoft.com/office/drawing/2014/main" id="{C9BAB61F-4AA4-60E6-207D-2DEE050E20CA}"/>
              </a:ext>
            </a:extLst>
          </p:cNvPr>
          <p:cNvSpPr/>
          <p:nvPr/>
        </p:nvSpPr>
        <p:spPr>
          <a:xfrm>
            <a:off x="975372" y="233114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0" name="Прямоугольник: скругленные углы 159">
            <a:extLst>
              <a:ext uri="{FF2B5EF4-FFF2-40B4-BE49-F238E27FC236}">
                <a16:creationId xmlns:a16="http://schemas.microsoft.com/office/drawing/2014/main" id="{E29691EA-B193-9AD5-146F-E247A03F70C4}"/>
              </a:ext>
            </a:extLst>
          </p:cNvPr>
          <p:cNvSpPr/>
          <p:nvPr/>
        </p:nvSpPr>
        <p:spPr>
          <a:xfrm>
            <a:off x="2661426" y="501778"/>
            <a:ext cx="3920530" cy="699250"/>
          </a:xfrm>
          <a:prstGeom prst="roundRect">
            <a:avLst>
              <a:gd name="adj" fmla="val 1717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рифму к слову МЫШКА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27" y="13594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7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3" grpId="1" animBg="1"/>
      <p:bldP spid="123" grpId="0" animBg="1"/>
      <p:bldP spid="124" grpId="0" animBg="1"/>
      <p:bldP spid="125" grpId="0" animBg="1"/>
      <p:bldP spid="12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72</Words>
  <Application>Microsoft Office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2024-08-22T12:05:40Z</dcterms:modified>
</cp:coreProperties>
</file>