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B1C5B-ED7F-437E-8188-C4AF8B0728C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830AB-DC07-4546-97D9-9A4910160C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756076" y="3564468"/>
            <a:ext cx="1668233" cy="2725180"/>
            <a:chOff x="3756076" y="3564468"/>
            <a:chExt cx="1668233" cy="2725180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3756076" y="3564468"/>
              <a:ext cx="1668233" cy="2725180"/>
            </a:xfrm>
            <a:prstGeom prst="roundRect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Саша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r="23213"/>
            <a:stretch>
              <a:fillRect/>
            </a:stretch>
          </p:blipFill>
          <p:spPr>
            <a:xfrm>
              <a:off x="4003773" y="3615448"/>
              <a:ext cx="1286933" cy="2370667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10066351" y="3576874"/>
            <a:ext cx="1761578" cy="2773913"/>
            <a:chOff x="10066351" y="3576874"/>
            <a:chExt cx="1761578" cy="277391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6351" y="3576874"/>
              <a:ext cx="1761578" cy="27739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608734" y="58843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Маша 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541" y="3989419"/>
              <a:ext cx="1571101" cy="189491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650987" y="521852"/>
            <a:ext cx="1807610" cy="2860648"/>
            <a:chOff x="3650987" y="521852"/>
            <a:chExt cx="1807610" cy="28606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0987" y="521852"/>
              <a:ext cx="1807610" cy="286064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0" r="24236"/>
            <a:stretch>
              <a:fillRect/>
            </a:stretch>
          </p:blipFill>
          <p:spPr>
            <a:xfrm>
              <a:off x="3958117" y="652441"/>
              <a:ext cx="1286934" cy="2659474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5608192" y="522381"/>
            <a:ext cx="1791256" cy="2884015"/>
            <a:chOff x="5608192" y="522381"/>
            <a:chExt cx="1791256" cy="288401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8192" y="522381"/>
              <a:ext cx="1791256" cy="282051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96" r="32003"/>
            <a:stretch>
              <a:fillRect/>
            </a:stretch>
          </p:blipFill>
          <p:spPr>
            <a:xfrm>
              <a:off x="5837550" y="597367"/>
              <a:ext cx="1160132" cy="2809029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13357" y="551884"/>
            <a:ext cx="1731681" cy="2726707"/>
            <a:chOff x="7713357" y="551884"/>
            <a:chExt cx="1731681" cy="27267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13357" y="551884"/>
              <a:ext cx="1731681" cy="2726707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1" r="22007"/>
            <a:stretch>
              <a:fillRect/>
            </a:stretch>
          </p:blipFill>
          <p:spPr>
            <a:xfrm>
              <a:off x="8044790" y="620304"/>
              <a:ext cx="1286934" cy="262466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692440" y="522936"/>
            <a:ext cx="1761578" cy="2773913"/>
            <a:chOff x="9692440" y="522936"/>
            <a:chExt cx="1761578" cy="277391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2440" y="522936"/>
              <a:ext cx="1761578" cy="277391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44" r="25538"/>
            <a:stretch>
              <a:fillRect/>
            </a:stretch>
          </p:blipFill>
          <p:spPr>
            <a:xfrm>
              <a:off x="9842787" y="593287"/>
              <a:ext cx="1344306" cy="2624668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/>
          <p:cNvSpPr/>
          <p:nvPr/>
        </p:nvSpPr>
        <p:spPr>
          <a:xfrm>
            <a:off x="5884333" y="3461711"/>
            <a:ext cx="3859857" cy="2908369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18" y="3492129"/>
            <a:ext cx="2322637" cy="23226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82" y="3429000"/>
            <a:ext cx="2871488" cy="2702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25" y="3205636"/>
            <a:ext cx="3116723" cy="31167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84" y="3570438"/>
            <a:ext cx="2729317" cy="272931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05" y="3459538"/>
            <a:ext cx="2895319" cy="289531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00" y="3382500"/>
            <a:ext cx="3416813" cy="2795575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375" y="2751455"/>
            <a:ext cx="3437890" cy="343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43 L -0.26654 0.1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4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1445 -0.270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-135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4089 -0.393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196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444 0.0847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423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106 -0.433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166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33 -7.40741E-7 L 0.24687 -0.32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1634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56BEF01-0478-41D1-98C5-98463B34CDF8}"/>
</file>

<file path=customXml/itemProps2.xml><?xml version="1.0" encoding="utf-8"?>
<ds:datastoreItem xmlns:ds="http://schemas.openxmlformats.org/officeDocument/2006/customXml" ds:itemID="{AFAEC33B-0E57-4A8B-A02B-3A078463220B}"/>
</file>

<file path=customXml/itemProps3.xml><?xml version="1.0" encoding="utf-8"?>
<ds:datastoreItem xmlns:ds="http://schemas.openxmlformats.org/officeDocument/2006/customXml" ds:itemID="{FC4E39F6-5C82-45CC-AB93-A94235190CE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5</cp:revision>
  <dcterms:created xsi:type="dcterms:W3CDTF">2024-04-26T14:30:00Z</dcterms:created>
  <dcterms:modified xsi:type="dcterms:W3CDTF">2024-12-19T11:23:54Z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208BD8EDC4D84E31B9AAF10AF6209E5E_12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