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445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3184" autoAdjust="0"/>
  </p:normalViewPr>
  <p:slideViewPr>
    <p:cSldViewPr snapToGrid="0">
      <p:cViewPr varScale="1">
        <p:scale>
          <a:sx n="64" d="100"/>
          <a:sy n="64" d="100"/>
        </p:scale>
        <p:origin x="7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7637D-38E6-4E6A-941B-23A9A221684B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3E349-4669-4FBB-B60E-15E417BCF8B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3E349-4669-4FBB-B60E-15E417BCF8B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hdphoto" Target="../media/image9.wdp"/><Relationship Id="rId8" Type="http://schemas.openxmlformats.org/officeDocument/2006/relationships/image" Target="../media/image8.png"/><Relationship Id="rId7" Type="http://schemas.microsoft.com/office/2007/relationships/hdphoto" Target="../media/image7.wdp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image4.wdp"/><Relationship Id="rId36" Type="http://schemas.openxmlformats.org/officeDocument/2006/relationships/notesSlide" Target="../notesSlides/notesSlide1.xml"/><Relationship Id="rId35" Type="http://schemas.openxmlformats.org/officeDocument/2006/relationships/slideLayout" Target="../slideLayouts/slideLayout7.xml"/><Relationship Id="rId34" Type="http://schemas.openxmlformats.org/officeDocument/2006/relationships/image" Target="../media/image33.png"/><Relationship Id="rId33" Type="http://schemas.openxmlformats.org/officeDocument/2006/relationships/tags" Target="../tags/tag1.xml"/><Relationship Id="rId32" Type="http://schemas.openxmlformats.org/officeDocument/2006/relationships/image" Target="../media/image32.png"/><Relationship Id="rId31" Type="http://schemas.openxmlformats.org/officeDocument/2006/relationships/image" Target="../media/image31.png"/><Relationship Id="rId30" Type="http://schemas.openxmlformats.org/officeDocument/2006/relationships/image" Target="../media/image30.png"/><Relationship Id="rId3" Type="http://schemas.openxmlformats.org/officeDocument/2006/relationships/image" Target="../media/image3.png"/><Relationship Id="rId29" Type="http://schemas.openxmlformats.org/officeDocument/2006/relationships/image" Target="../media/image29.png"/><Relationship Id="rId28" Type="http://schemas.openxmlformats.org/officeDocument/2006/relationships/image" Target="../media/image28.png"/><Relationship Id="rId27" Type="http://schemas.openxmlformats.org/officeDocument/2006/relationships/image" Target="../media/image27.png"/><Relationship Id="rId26" Type="http://schemas.openxmlformats.org/officeDocument/2006/relationships/image" Target="../media/image26.png"/><Relationship Id="rId25" Type="http://schemas.openxmlformats.org/officeDocument/2006/relationships/image" Target="../media/image25.png"/><Relationship Id="rId24" Type="http://schemas.openxmlformats.org/officeDocument/2006/relationships/image" Target="../media/image24.png"/><Relationship Id="rId23" Type="http://schemas.microsoft.com/office/2007/relationships/hdphoto" Target="../media/image23.wdp"/><Relationship Id="rId22" Type="http://schemas.openxmlformats.org/officeDocument/2006/relationships/image" Target="../media/image22.png"/><Relationship Id="rId21" Type="http://schemas.microsoft.com/office/2007/relationships/hdphoto" Target="../media/image21.wdp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microsoft.com/office/2007/relationships/hdphoto" Target="../media/image19.wdp"/><Relationship Id="rId18" Type="http://schemas.openxmlformats.org/officeDocument/2006/relationships/image" Target="../media/image18.png"/><Relationship Id="rId17" Type="http://schemas.microsoft.com/office/2007/relationships/hdphoto" Target="../media/image17.wdp"/><Relationship Id="rId16" Type="http://schemas.openxmlformats.org/officeDocument/2006/relationships/image" Target="../media/image16.png"/><Relationship Id="rId15" Type="http://schemas.microsoft.com/office/2007/relationships/hdphoto" Target="../media/image15.wdp"/><Relationship Id="rId14" Type="http://schemas.openxmlformats.org/officeDocument/2006/relationships/image" Target="../media/image14.png"/><Relationship Id="rId13" Type="http://schemas.microsoft.com/office/2007/relationships/hdphoto" Target="../media/image13.wdp"/><Relationship Id="rId12" Type="http://schemas.openxmlformats.org/officeDocument/2006/relationships/image" Target="../media/image12.png"/><Relationship Id="rId11" Type="http://schemas.microsoft.com/office/2007/relationships/hdphoto" Target="../media/image11.wdp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картина, небо, облако, в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1"/>
          <a:srcRect t="1563" b="-1"/>
          <a:stretch>
            <a:fillRect/>
          </a:stretch>
        </p:blipFill>
        <p:spPr>
          <a:xfrm>
            <a:off x="-3142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000" y="-14077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: скругленные углы 63"/>
          <p:cNvSpPr/>
          <p:nvPr/>
        </p:nvSpPr>
        <p:spPr>
          <a:xfrm>
            <a:off x="4110911" y="6184161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Овал 64"/>
          <p:cNvSpPr/>
          <p:nvPr/>
        </p:nvSpPr>
        <p:spPr>
          <a:xfrm>
            <a:off x="6160814" y="5456884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4106401" y="6139843"/>
            <a:ext cx="2253159" cy="642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Ров-ров-ров как много…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Прямоугольник: скругленные углы 97"/>
          <p:cNvSpPr/>
          <p:nvPr/>
        </p:nvSpPr>
        <p:spPr>
          <a:xfrm>
            <a:off x="4110911" y="771844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Овал 98"/>
          <p:cNvSpPr/>
          <p:nvPr/>
        </p:nvSpPr>
        <p:spPr>
          <a:xfrm>
            <a:off x="6160814" y="4456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>
            <a:off x="4106401" y="727523"/>
            <a:ext cx="2253159" cy="64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Ыр-ыр-ыр купим вкусный…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Прямоугольник: скругленные углы 101"/>
          <p:cNvSpPr/>
          <p:nvPr/>
        </p:nvSpPr>
        <p:spPr>
          <a:xfrm>
            <a:off x="4110911" y="2135984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Овал 102"/>
          <p:cNvSpPr/>
          <p:nvPr/>
        </p:nvSpPr>
        <p:spPr>
          <a:xfrm>
            <a:off x="6160814" y="140870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4065838" y="2091754"/>
            <a:ext cx="2253159" cy="64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Ар-ар-ар огромный красный…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Прямоугольник: скругленные углы 105"/>
          <p:cNvSpPr/>
          <p:nvPr/>
        </p:nvSpPr>
        <p:spPr>
          <a:xfrm>
            <a:off x="4110911" y="3500124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Овал 106"/>
          <p:cNvSpPr/>
          <p:nvPr/>
        </p:nvSpPr>
        <p:spPr>
          <a:xfrm>
            <a:off x="6160814" y="277284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4106400" y="3593498"/>
            <a:ext cx="225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утиное…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Прямоугольник: скругленные углы 109"/>
          <p:cNvSpPr/>
          <p:nvPr/>
        </p:nvSpPr>
        <p:spPr>
          <a:xfrm>
            <a:off x="4110911" y="4826908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Овал 110"/>
          <p:cNvSpPr/>
          <p:nvPr/>
        </p:nvSpPr>
        <p:spPr>
          <a:xfrm>
            <a:off x="6160814" y="4099631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4106400" y="4921401"/>
            <a:ext cx="225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Ру-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скачет…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: скругленные углы 25"/>
          <p:cNvSpPr/>
          <p:nvPr/>
        </p:nvSpPr>
        <p:spPr>
          <a:xfrm>
            <a:off x="256411" y="769573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Овал 1"/>
          <p:cNvSpPr/>
          <p:nvPr/>
        </p:nvSpPr>
        <p:spPr>
          <a:xfrm>
            <a:off x="2299913" y="44567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56342" y="874036"/>
            <a:ext cx="2469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Рог-рог-рог крупный..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: скругленные углы 49"/>
          <p:cNvSpPr/>
          <p:nvPr/>
        </p:nvSpPr>
        <p:spPr>
          <a:xfrm>
            <a:off x="256411" y="3489335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Овал 50"/>
          <p:cNvSpPr/>
          <p:nvPr/>
        </p:nvSpPr>
        <p:spPr>
          <a:xfrm>
            <a:off x="2299913" y="2764328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249150" y="3584456"/>
            <a:ext cx="224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Рат-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рат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хитрый…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: скругленные углы 53"/>
          <p:cNvSpPr/>
          <p:nvPr/>
        </p:nvSpPr>
        <p:spPr>
          <a:xfrm>
            <a:off x="256411" y="4849215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Овал 54"/>
          <p:cNvSpPr/>
          <p:nvPr/>
        </p:nvSpPr>
        <p:spPr>
          <a:xfrm>
            <a:off x="2299913" y="4124209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283635" y="4821179"/>
            <a:ext cx="2246123" cy="640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Дор-дор-дор красный…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Прямоугольник: скругленные углы 80"/>
          <p:cNvSpPr/>
          <p:nvPr/>
        </p:nvSpPr>
        <p:spPr>
          <a:xfrm>
            <a:off x="256411" y="6204516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Овал 82"/>
          <p:cNvSpPr/>
          <p:nvPr/>
        </p:nvSpPr>
        <p:spPr>
          <a:xfrm>
            <a:off x="2299913" y="5479510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265300" y="6172636"/>
            <a:ext cx="2246123" cy="640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Ор-ор-ор руби дрова…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5" name="Рисунок 114" descr="Изображение выглядит как носорог, млекопитающее, рыло, Белый носорог&#10;&#10;Автоматически созданное описание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5839" y="145667"/>
            <a:ext cx="1116688" cy="1116688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299107" y="2139290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Овал 6"/>
          <p:cNvSpPr/>
          <p:nvPr/>
        </p:nvSpPr>
        <p:spPr>
          <a:xfrm>
            <a:off x="2327388" y="144468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6711" y="2097894"/>
            <a:ext cx="2253159" cy="642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Ры-ры-ры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мы повесили…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 descr="Изображение выглядит как носорог, млекопитающее, рыло, Белый носорог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839" y="145667"/>
            <a:ext cx="1116688" cy="111668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Фигурка животного, графическая вставка, млекопитающее&#10;&#10;Автоматически созданное описание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322" y="4193099"/>
            <a:ext cx="914579" cy="1095742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анавеска&#10;&#10;Автоматически созданное описание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565" y="1651962"/>
            <a:ext cx="941946" cy="94194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учка, пишущий прибор, искусство, рисунок&#10;&#10;Автоматически созданное описание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8664" y="2933062"/>
            <a:ext cx="775911" cy="99187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етчатокрылые насекомые, членистоногие, Мембранокрылое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6125" y="5430530"/>
            <a:ext cx="1414639" cy="141463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самолет, Воздушный шар, сердце, шар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322" y="1474598"/>
            <a:ext cx="851360" cy="1231969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желтый, окарина&#10;&#10;Автоматически созданное описание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3962" y="359483"/>
            <a:ext cx="1156874" cy="661840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фрукт, яблоко, Натуральные продукты, красный&#10;&#10;Автоматически созданное описание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4553" y="4195023"/>
            <a:ext cx="1128231" cy="112823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ллюстрация, Вымышленный персонаж, фантастика, Анимация&#10;&#10;Автоматически созданное описание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4553" y="2793148"/>
            <a:ext cx="1063393" cy="1218241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топор, инструмент&#10;&#10;Автоматически созданное описание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0147" y="5643689"/>
            <a:ext cx="1010100" cy="91795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иллюстрация, Вымышленный персонаж, фантастика, Анимация&#10;&#10;Автоматически созданное описание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07353" y="2792219"/>
            <a:ext cx="1063393" cy="121824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фрукт, яблоко, Натуральные продукты, красный&#10;&#10;Автоматически созданное описание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04319" y="4204120"/>
            <a:ext cx="1128231" cy="112823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топор, инструмент&#10;&#10;Автоматически созданное описание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439133" y="5643688"/>
            <a:ext cx="1010100" cy="917955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желтый, окарина&#10;&#10;Автоматически созданное описание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225345" y="357291"/>
            <a:ext cx="1156874" cy="66184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амолет, Воздушный шар, сердце, шар&#10;&#10;Автоматически созданное описание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381322" y="1474598"/>
            <a:ext cx="851360" cy="1231969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ручка, пишущий прибор, искусство, рисунок&#10;&#10;Автоматически созданное описание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406971" y="2936080"/>
            <a:ext cx="775911" cy="991875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ультфильм, Фигурка животного, графическая вставка, млекопитающее&#10;&#10;Автоматически созданное описание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381322" y="4193099"/>
            <a:ext cx="914579" cy="109574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Сетчатокрылые насекомые, членистоногие, Мембранокрылое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106124" y="5434076"/>
            <a:ext cx="1414639" cy="1414639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занавеска&#10;&#10;Автоматически созданное описание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508118" y="1639659"/>
            <a:ext cx="941946" cy="941946"/>
          </a:xfrm>
          <a:prstGeom prst="rect">
            <a:avLst/>
          </a:prstGeom>
        </p:spPr>
      </p:pic>
      <p:pic>
        <p:nvPicPr>
          <p:cNvPr id="10" name="Picture 9" descr="Без назви-1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7920990" y="2091690"/>
            <a:ext cx="3804285" cy="3804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</Words>
  <Application>WPS Presentation</Application>
  <PresentationFormat>Широкоэкранный</PresentationFormat>
  <Paragraphs>20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ELMIRA</dc:creator>
  <cp:lastModifiedBy>yanag</cp:lastModifiedBy>
  <cp:revision>18</cp:revision>
  <dcterms:created xsi:type="dcterms:W3CDTF">2024-04-15T09:19:00Z</dcterms:created>
  <dcterms:modified xsi:type="dcterms:W3CDTF">2024-07-03T06:46:04Z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6E9D6A1654794B798BB2E32B94F11594_12</vt:lpwstr>
  </property>
  <property fmtid="{D5CDD505-2E9C-101B-9397-08002B2CF9AE}" pid="3" name="KSOProductBuildVer">
    <vt:lpwstr>1033-12.2.0.17119</vt:lpwstr>
  </property>
</Properties>
</file>