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A4069-14FF-39B8-8D44-5A7927547A7B}" v="16" dt="2025-10-13T18:19:45.157"/>
    <p1510:client id="{EE1F0D71-D3DC-6ED9-3FB5-77CB2DE7811C}" v="3" dt="2025-10-13T18:20:19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82EA4069-14FF-39B8-8D44-5A7927547A7B}"/>
    <pc:docChg chg="modSld">
      <pc:chgData name="syta.marianna" userId="S::syta.marianna_gmail.com#ext#@slideedu.onmicrosoft.com::df3fcb8e-702e-40fc-ad48-093d0405acb5" providerId="AD" clId="Web-{82EA4069-14FF-39B8-8D44-5A7927547A7B}" dt="2025-10-13T18:19:45.157" v="1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2EA4069-14FF-39B8-8D44-5A7927547A7B}" dt="2025-10-13T18:19:45.157" v="14" actId="1076"/>
        <pc:sldMkLst>
          <pc:docMk/>
          <pc:sldMk cId="4221357300" sldId="256"/>
        </pc:sldMkLst>
        <pc:spChg chg="mod">
          <ac:chgData name="syta.marianna" userId="S::syta.marianna_gmail.com#ext#@slideedu.onmicrosoft.com::df3fcb8e-702e-40fc-ad48-093d0405acb5" providerId="AD" clId="Web-{82EA4069-14FF-39B8-8D44-5A7927547A7B}" dt="2025-10-13T18:19:34.250" v="10" actId="1076"/>
          <ac:spMkLst>
            <pc:docMk/>
            <pc:sldMk cId="4221357300" sldId="256"/>
            <ac:spMk id="32" creationId="{861194C1-847B-2E81-556B-CA7B80D8DD92}"/>
          </ac:spMkLst>
        </pc:spChg>
        <pc:grpChg chg="mod">
          <ac:chgData name="syta.marianna" userId="S::syta.marianna_gmail.com#ext#@slideedu.onmicrosoft.com::df3fcb8e-702e-40fc-ad48-093d0405acb5" providerId="AD" clId="Web-{82EA4069-14FF-39B8-8D44-5A7927547A7B}" dt="2025-10-13T18:19:42.625" v="13" actId="1076"/>
          <ac:grpSpMkLst>
            <pc:docMk/>
            <pc:sldMk cId="4221357300" sldId="256"/>
            <ac:grpSpMk id="33" creationId="{91C6A6FA-03C0-CDE0-23BF-02522F1F8EA0}"/>
          </ac:grpSpMkLst>
        </pc:grpChg>
        <pc:picChg chg="mod">
          <ac:chgData name="syta.marianna" userId="S::syta.marianna_gmail.com#ext#@slideedu.onmicrosoft.com::df3fcb8e-702e-40fc-ad48-093d0405acb5" providerId="AD" clId="Web-{82EA4069-14FF-39B8-8D44-5A7927547A7B}" dt="2025-10-13T18:19:39.078" v="12" actId="1076"/>
          <ac:picMkLst>
            <pc:docMk/>
            <pc:sldMk cId="4221357300" sldId="256"/>
            <ac:picMk id="31" creationId="{13D2FE9F-41F2-3CDB-1FE3-F41050679D03}"/>
          </ac:picMkLst>
        </pc:picChg>
        <pc:picChg chg="mod">
          <ac:chgData name="syta.marianna" userId="S::syta.marianna_gmail.com#ext#@slideedu.onmicrosoft.com::df3fcb8e-702e-40fc-ad48-093d0405acb5" providerId="AD" clId="Web-{82EA4069-14FF-39B8-8D44-5A7927547A7B}" dt="2025-10-13T18:19:45.157" v="14" actId="1076"/>
          <ac:picMkLst>
            <pc:docMk/>
            <pc:sldMk cId="4221357300" sldId="256"/>
            <ac:picMk id="46" creationId="{E66A4EA6-618B-A39F-6C30-F2F56B53BE58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EE1F0D71-D3DC-6ED9-3FB5-77CB2DE7811C}"/>
    <pc:docChg chg="modSld">
      <pc:chgData name="syta.marianna" userId="S::syta.marianna_gmail.com#ext#@slideedu.onmicrosoft.com::df3fcb8e-702e-40fc-ad48-093d0405acb5" providerId="AD" clId="Web-{EE1F0D71-D3DC-6ED9-3FB5-77CB2DE7811C}" dt="2025-10-13T18:20:19.179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EE1F0D71-D3DC-6ED9-3FB5-77CB2DE7811C}" dt="2025-10-13T18:20:19.179" v="2" actId="1076"/>
        <pc:sldMkLst>
          <pc:docMk/>
          <pc:sldMk cId="4221357300" sldId="256"/>
        </pc:sldMkLst>
        <pc:grpChg chg="mod">
          <ac:chgData name="syta.marianna" userId="S::syta.marianna_gmail.com#ext#@slideedu.onmicrosoft.com::df3fcb8e-702e-40fc-ad48-093d0405acb5" providerId="AD" clId="Web-{EE1F0D71-D3DC-6ED9-3FB5-77CB2DE7811C}" dt="2025-10-13T18:20:13.898" v="0" actId="14100"/>
          <ac:grpSpMkLst>
            <pc:docMk/>
            <pc:sldMk cId="4221357300" sldId="256"/>
            <ac:grpSpMk id="33" creationId="{91C6A6FA-03C0-CDE0-23BF-02522F1F8EA0}"/>
          </ac:grpSpMkLst>
        </pc:grpChg>
        <pc:picChg chg="mod">
          <ac:chgData name="syta.marianna" userId="S::syta.marianna_gmail.com#ext#@slideedu.onmicrosoft.com::df3fcb8e-702e-40fc-ad48-093d0405acb5" providerId="AD" clId="Web-{EE1F0D71-D3DC-6ED9-3FB5-77CB2DE7811C}" dt="2025-10-13T18:20:19.179" v="2" actId="1076"/>
          <ac:picMkLst>
            <pc:docMk/>
            <pc:sldMk cId="4221357300" sldId="256"/>
            <ac:picMk id="31" creationId="{13D2FE9F-41F2-3CDB-1FE3-F41050679D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4A098-9FBE-E2E3-2D43-94E8239F3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4" y="1893497"/>
            <a:ext cx="3627411" cy="36274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4852707" y="689090"/>
            <a:ext cx="1312009" cy="1189726"/>
            <a:chOff x="3459154" y="1508098"/>
            <a:chExt cx="3574325" cy="3421104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3602478" y="1611186"/>
              <a:ext cx="3419256" cy="331734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31" name="Рисунок 30" descr="Изображение выглядит как туалетные принадлежности, духи, бутылка, Космети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t="6563" b="6563"/>
            <a:stretch/>
          </p:blipFill>
          <p:spPr>
            <a:xfrm>
              <a:off x="3459154" y="1508098"/>
              <a:ext cx="3574325" cy="342110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47" y="110569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F1B5D-1046-4090-A749-EB885D90191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5DDA99C-F357-4743-A2B6-FB2694BCA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A741C0-696B-433F-8490-DA026BA770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15</cp:revision>
  <dcterms:created xsi:type="dcterms:W3CDTF">2024-11-14T19:57:29Z</dcterms:created>
  <dcterms:modified xsi:type="dcterms:W3CDTF">2025-10-13T18:20:22Z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