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7868" cy="685800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3DA13-FB6F-4898-9578-0B0DD268562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489C4-F535-4616-922B-A96AA5899D0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2" Type="http://schemas.openxmlformats.org/officeDocument/2006/relationships/slideLayout" Target="../slideLayouts/slideLayout12.xml"/><Relationship Id="rId21" Type="http://schemas.openxmlformats.org/officeDocument/2006/relationships/audio" Target="../media/audio1.wav"/><Relationship Id="rId20" Type="http://schemas.openxmlformats.org/officeDocument/2006/relationships/image" Target="../media/image20.png"/><Relationship Id="rId2" Type="http://schemas.openxmlformats.org/officeDocument/2006/relationships/image" Target="../media/image3.png"/><Relationship Id="rId19" Type="http://schemas.openxmlformats.org/officeDocument/2006/relationships/tags" Target="../tags/tag1.xml"/><Relationship Id="rId18" Type="http://schemas.openxmlformats.org/officeDocument/2006/relationships/image" Target="../media/image19.png"/><Relationship Id="rId17" Type="http://schemas.openxmlformats.org/officeDocument/2006/relationships/image" Target="../media/image18.png"/><Relationship Id="rId16" Type="http://schemas.openxmlformats.org/officeDocument/2006/relationships/image" Target="../media/image17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55" y="635"/>
            <a:ext cx="12225655" cy="685736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0638" y="4749212"/>
            <a:ext cx="1588647" cy="15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тра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1" y="4249068"/>
            <a:ext cx="1920803" cy="19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мух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67" y="4850576"/>
            <a:ext cx="1787396" cy="1775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50" y="4802093"/>
            <a:ext cx="1176430" cy="1627831"/>
          </a:xfrm>
          <a:prstGeom prst="rect">
            <a:avLst/>
          </a:prstGeom>
        </p:spPr>
      </p:pic>
      <p:pic>
        <p:nvPicPr>
          <p:cNvPr id="8" name="трав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34" y="4392444"/>
            <a:ext cx="1999185" cy="199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осиски 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28" y="3786096"/>
            <a:ext cx="1304723" cy="825644"/>
          </a:xfrm>
          <a:prstGeom prst="rect">
            <a:avLst/>
          </a:prstGeom>
        </p:spPr>
      </p:pic>
      <p:pic>
        <p:nvPicPr>
          <p:cNvPr id="10" name="трава мух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94" y="4793529"/>
            <a:ext cx="1590519" cy="15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56" y="4757623"/>
            <a:ext cx="1393966" cy="1393966"/>
          </a:xfrm>
          <a:prstGeom prst="rect">
            <a:avLst/>
          </a:prstGeom>
        </p:spPr>
      </p:pic>
      <p:pic>
        <p:nvPicPr>
          <p:cNvPr id="14" name="трав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91" y="4249068"/>
            <a:ext cx="1782426" cy="17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968546" y="3573069"/>
            <a:ext cx="1179510" cy="117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трав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90" y="2657114"/>
            <a:ext cx="1999184" cy="19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402">
            <a:off x="9308012" y="5165350"/>
            <a:ext cx="1285750" cy="1303340"/>
          </a:xfrm>
          <a:prstGeom prst="rect">
            <a:avLst/>
          </a:prstGeom>
        </p:spPr>
      </p:pic>
      <p:pic>
        <p:nvPicPr>
          <p:cNvPr id="19" name="трав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873" y="4249068"/>
            <a:ext cx="2134980" cy="21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90" y="2770518"/>
            <a:ext cx="1478550" cy="1478550"/>
          </a:xfrm>
          <a:prstGeom prst="rect">
            <a:avLst/>
          </a:prstGeom>
        </p:spPr>
      </p:pic>
      <p:pic>
        <p:nvPicPr>
          <p:cNvPr id="21" name="трава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71" y="2428975"/>
            <a:ext cx="1736988" cy="17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трава сосиски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22" y="2909218"/>
            <a:ext cx="1720088" cy="172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853" y="19707"/>
            <a:ext cx="898147" cy="8351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94" y="-14"/>
            <a:ext cx="2580394" cy="2335972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44525" y="975995"/>
            <a:ext cx="3272790" cy="3272790"/>
          </a:xfrm>
          <a:prstGeom prst="rect">
            <a:avLst/>
          </a:prstGeom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40F2189-1026-455F-AC29-8E37320D7CEB}"/>
</file>

<file path=customXml/itemProps2.xml><?xml version="1.0" encoding="utf-8"?>
<ds:datastoreItem xmlns:ds="http://schemas.openxmlformats.org/officeDocument/2006/customXml" ds:itemID="{6C2D6A44-D6DF-42E4-8582-1D7C9364BF9C}"/>
</file>

<file path=customXml/itemProps3.xml><?xml version="1.0" encoding="utf-8"?>
<ds:datastoreItem xmlns:ds="http://schemas.openxmlformats.org/officeDocument/2006/customXml" ds:itemID="{45890C14-6B58-47FF-8687-4BDCD6F495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2024-04-18T06:34:00Z</dcterms:created>
  <dcterms:modified xsi:type="dcterms:W3CDTF">2024-06-14T07:48:47Z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8FAA1A80FEA1496795660AACCECA4BBF_12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