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21" Type="http://schemas.microsoft.com/office/2007/relationships/hdphoto" Target="../media/hdphoto5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19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771130" y="2562860"/>
            <a:ext cx="4014470" cy="4014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E5BA79F-A645-4758-919A-5EAD34C978FA}"/>
</file>

<file path=customXml/itemProps2.xml><?xml version="1.0" encoding="utf-8"?>
<ds:datastoreItem xmlns:ds="http://schemas.openxmlformats.org/officeDocument/2006/customXml" ds:itemID="{291CE256-DF62-425E-967D-97F085E4FA46}"/>
</file>

<file path=customXml/itemProps3.xml><?xml version="1.0" encoding="utf-8"?>
<ds:datastoreItem xmlns:ds="http://schemas.openxmlformats.org/officeDocument/2006/customXml" ds:itemID="{A2BBB695-FE62-4E3D-ADD5-B44D170CE22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2024-05-12T15:55:00Z</dcterms:created>
  <dcterms:modified xsi:type="dcterms:W3CDTF">2024-10-29T18:33:47Z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