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56C"/>
    <a:srgbClr val="8A74AF"/>
    <a:srgbClr val="5188AC"/>
    <a:srgbClr val="060050"/>
    <a:srgbClr val="FFFFFF"/>
    <a:srgbClr val="776CFF"/>
    <a:srgbClr val="085F86"/>
    <a:srgbClr val="AEE2FA"/>
    <a:srgbClr val="756298"/>
    <a:srgbClr val="DDD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0"/>
    <p:restoredTop sz="94643"/>
  </p:normalViewPr>
  <p:slideViewPr>
    <p:cSldViewPr snapToGrid="0">
      <p:cViewPr varScale="1">
        <p:scale>
          <a:sx n="102" d="100"/>
          <a:sy n="102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5B020-3AD2-449D-B464-4FF3B89895CA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3EE6-FA2D-43C4-87D3-A66F18B8A0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B59E-69A6-4F3B-A725-EF4C3971425D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E32-CF3F-419E-90A5-2164653CCDF5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B674-A8BA-414C-B14A-55BAEF5BA72B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BA08-276E-4492-B7EB-73BA3188317D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0ADF-9649-4E63-AED5-655277794391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2AE4-C305-470B-BD41-B340C2200FB0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A53-8FE0-4876-B3B3-DB85F4C5E4D2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5B9-9083-4F56-BCB2-CCB824662E1B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1727-870E-4A34-B4B2-FC0825A7F56A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C146-54F2-4342-A8D4-6876971919BF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C21E-F8B8-4CCE-B2A0-128FD26DF62A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07F7-A5D0-4376-8CCA-5533146BE3D7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8744-7B35-4F00-A874-82BC9F9A641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71375" cy="70123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t="-95" r="5149" b="-95"/>
          <a:stretch>
            <a:fillRect/>
          </a:stretch>
        </p:blipFill>
        <p:spPr bwMode="auto">
          <a:xfrm flipH="1">
            <a:off x="7461340" y="2106668"/>
            <a:ext cx="4399200" cy="44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2" y="272550"/>
            <a:ext cx="6689102" cy="66751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76" y="934292"/>
            <a:ext cx="1332847" cy="8606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74" y="720544"/>
            <a:ext cx="1208619" cy="120861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2" y="811716"/>
            <a:ext cx="1450206" cy="10876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44" y="703047"/>
            <a:ext cx="1226116" cy="12261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07" y="2379272"/>
            <a:ext cx="1332847" cy="8606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22" y="2226536"/>
            <a:ext cx="1226116" cy="12261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72" y="2150462"/>
            <a:ext cx="1208619" cy="120861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02" y="5063036"/>
            <a:ext cx="1208619" cy="120861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72" y="3810507"/>
            <a:ext cx="1332847" cy="86067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48" y="3684275"/>
            <a:ext cx="1226116" cy="122611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58" y="5063036"/>
            <a:ext cx="1226116" cy="122611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22" y="3610110"/>
            <a:ext cx="1208619" cy="12086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1" y="5354722"/>
            <a:ext cx="1332847" cy="8606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28" y="2258321"/>
            <a:ext cx="1450206" cy="108765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54" y="3702808"/>
            <a:ext cx="1450206" cy="108765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74" y="5123517"/>
            <a:ext cx="1450206" cy="10876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92775" y="2107027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59994" y="3610110"/>
            <a:ext cx="1315252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9319" y="684053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69334" y="5063036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47520" y="3616006"/>
            <a:ext cx="1311799" cy="1264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439750" y="5037923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64464" y="2143665"/>
            <a:ext cx="122611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8510905" y="614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4" grpId="0" animBg="1"/>
      <p:bldP spid="12" grpId="0" animBg="1"/>
      <p:bldP spid="1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4AADFA-0297-4063-B5BF-B8D565109E38}"/>
</file>

<file path=customXml/itemProps2.xml><?xml version="1.0" encoding="utf-8"?>
<ds:datastoreItem xmlns:ds="http://schemas.openxmlformats.org/officeDocument/2006/customXml" ds:itemID="{FE2154B2-58BD-4A93-952A-F7F196319B61}"/>
</file>

<file path=customXml/itemProps3.xml><?xml version="1.0" encoding="utf-8"?>
<ds:datastoreItem xmlns:ds="http://schemas.openxmlformats.org/officeDocument/2006/customXml" ds:itemID="{ED434DF6-E9F0-432E-852B-102D7E56651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49</cp:revision>
  <dcterms:created xsi:type="dcterms:W3CDTF">2022-12-13T14:02:00Z</dcterms:created>
  <dcterms:modified xsi:type="dcterms:W3CDTF">2024-12-24T13:09:57Z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5E5CB18FB4264E159D77D92C4A154AE4_12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