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мультфильм, Анимация, Мультфильм, игрушк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160905"/>
            <a:ext cx="4031615" cy="40316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