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5419353" y="443408"/>
            <a:ext cx="1124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7782051" y="2154283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Ы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ЭШ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0" y="-343067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94395" y="3326765"/>
            <a:ext cx="3531235" cy="353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6D182C-A296-41C7-BDF6-C54EFA18486E}"/>
</file>

<file path=customXml/itemProps2.xml><?xml version="1.0" encoding="utf-8"?>
<ds:datastoreItem xmlns:ds="http://schemas.openxmlformats.org/officeDocument/2006/customXml" ds:itemID="{0FB21BD7-A7A8-4783-9CCD-82E8D2F743D4}"/>
</file>

<file path=customXml/itemProps3.xml><?xml version="1.0" encoding="utf-8"?>
<ds:datastoreItem xmlns:ds="http://schemas.openxmlformats.org/officeDocument/2006/customXml" ds:itemID="{6AA26867-40BB-4719-8444-C0AB1721AE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6</cp:revision>
  <dcterms:created xsi:type="dcterms:W3CDTF">2024-05-03T09:15:00Z</dcterms:created>
  <dcterms:modified xsi:type="dcterms:W3CDTF">2024-07-12T10:04:00Z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