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06/21/2025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59" y="264756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42" y="1163850"/>
            <a:ext cx="2354021" cy="23540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7B3CE6-52DE-2757-C74D-CCE4D9F13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98" y="3530369"/>
            <a:ext cx="1441288" cy="14412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C2AA51-2114-07A5-BF97-9A8F3315E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7057" y="976325"/>
            <a:ext cx="1707703" cy="170770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F8A6C918-3162-4619-B156-193895E205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1182980"/>
            <a:ext cx="1719971" cy="171997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1049019"/>
            <a:ext cx="2276357" cy="227635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58" y="1131436"/>
            <a:ext cx="2408927" cy="240892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5" y="3725833"/>
            <a:ext cx="2287462" cy="22442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3AD10D-2014-0828-90FD-40DAB6D8D2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063" y="3741057"/>
            <a:ext cx="1373718" cy="1373718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90" y="3867008"/>
            <a:ext cx="2347420" cy="22167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33" y="47607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834 -0.11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104 -0.08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00078 -0.076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00534 -0.11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BE6D95-A3DC-49DB-9D18-2D95641DB799}"/>
</file>

<file path=customXml/itemProps2.xml><?xml version="1.0" encoding="utf-8"?>
<ds:datastoreItem xmlns:ds="http://schemas.openxmlformats.org/officeDocument/2006/customXml" ds:itemID="{1EB5D9AB-60EE-45F0-904E-DF29A8E78548}"/>
</file>

<file path=customXml/itemProps3.xml><?xml version="1.0" encoding="utf-8"?>
<ds:datastoreItem xmlns:ds="http://schemas.openxmlformats.org/officeDocument/2006/customXml" ds:itemID="{F12D8B1F-F0FC-4175-B0E5-6C33E7B5F09A}"/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2024-07-21T13:02:50Z</dcterms:created>
  <dcterms:modified xsi:type="dcterms:W3CDTF">2025-06-21T09:54:15Z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