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110" y="2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7" Type="http://schemas.openxmlformats.org/officeDocument/2006/relationships/tableStyles" Target="tableStyles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6CCCBF-58F3-4A86-B24E-69467C7506CF}" type="datetimeFigureOut">
              <a:rPr lang="en-US" smtClean="0"/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88C6A-3A7B-465B-B07F-07EBE8C3E7A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88C6A-3A7B-465B-B07F-07EBE8C3E7A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83097-5D56-48B1-9C49-FCB7CED8EB46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4E862-68B0-457F-AB4B-F3D10CC46CC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83097-5D56-48B1-9C49-FCB7CED8EB46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4E862-68B0-457F-AB4B-F3D10CC46CC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83097-5D56-48B1-9C49-FCB7CED8EB46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4E862-68B0-457F-AB4B-F3D10CC46CC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83097-5D56-48B1-9C49-FCB7CED8EB46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4E862-68B0-457F-AB4B-F3D10CC46CC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83097-5D56-48B1-9C49-FCB7CED8EB46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4E862-68B0-457F-AB4B-F3D10CC46CC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83097-5D56-48B1-9C49-FCB7CED8EB46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4E862-68B0-457F-AB4B-F3D10CC46CC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83097-5D56-48B1-9C49-FCB7CED8EB46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4E862-68B0-457F-AB4B-F3D10CC46CC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83097-5D56-48B1-9C49-FCB7CED8EB46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4E862-68B0-457F-AB4B-F3D10CC46CC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83097-5D56-48B1-9C49-FCB7CED8EB46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4E862-68B0-457F-AB4B-F3D10CC46CC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83097-5D56-48B1-9C49-FCB7CED8EB46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4E862-68B0-457F-AB4B-F3D10CC46CC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83097-5D56-48B1-9C49-FCB7CED8EB46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4E862-68B0-457F-AB4B-F3D10CC46CC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083097-5D56-48B1-9C49-FCB7CED8EB46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94E862-68B0-457F-AB4B-F3D10CC46CC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8" Type="http://schemas.openxmlformats.org/officeDocument/2006/relationships/notesSlide" Target="../notesSlides/notesSlide1.xml"/><Relationship Id="rId37" Type="http://schemas.openxmlformats.org/officeDocument/2006/relationships/slideLayout" Target="../slideLayouts/slideLayout7.xml"/><Relationship Id="rId36" Type="http://schemas.openxmlformats.org/officeDocument/2006/relationships/image" Target="../media/image35.png"/><Relationship Id="rId35" Type="http://schemas.openxmlformats.org/officeDocument/2006/relationships/tags" Target="../tags/tag1.xml"/><Relationship Id="rId34" Type="http://schemas.openxmlformats.org/officeDocument/2006/relationships/image" Target="../media/image34.png"/><Relationship Id="rId33" Type="http://schemas.openxmlformats.org/officeDocument/2006/relationships/image" Target="../media/image33.png"/><Relationship Id="rId32" Type="http://schemas.openxmlformats.org/officeDocument/2006/relationships/image" Target="../media/image32.png"/><Relationship Id="rId31" Type="http://schemas.openxmlformats.org/officeDocument/2006/relationships/image" Target="../media/image31.png"/><Relationship Id="rId30" Type="http://schemas.openxmlformats.org/officeDocument/2006/relationships/image" Target="../media/image30.png"/><Relationship Id="rId3" Type="http://schemas.openxmlformats.org/officeDocument/2006/relationships/image" Target="../media/image3.png"/><Relationship Id="rId29" Type="http://schemas.openxmlformats.org/officeDocument/2006/relationships/image" Target="../media/image29.png"/><Relationship Id="rId28" Type="http://schemas.openxmlformats.org/officeDocument/2006/relationships/image" Target="../media/image28.png"/><Relationship Id="rId27" Type="http://schemas.openxmlformats.org/officeDocument/2006/relationships/image" Target="../media/image27.png"/><Relationship Id="rId26" Type="http://schemas.openxmlformats.org/officeDocument/2006/relationships/image" Target="../media/image26.png"/><Relationship Id="rId25" Type="http://schemas.microsoft.com/office/2007/relationships/hdphoto" Target="../media/image25.wdp"/><Relationship Id="rId24" Type="http://schemas.openxmlformats.org/officeDocument/2006/relationships/image" Target="../media/image24.png"/><Relationship Id="rId23" Type="http://schemas.openxmlformats.org/officeDocument/2006/relationships/image" Target="../media/image23.png"/><Relationship Id="rId22" Type="http://schemas.openxmlformats.org/officeDocument/2006/relationships/image" Target="../media/image22.png"/><Relationship Id="rId21" Type="http://schemas.openxmlformats.org/officeDocument/2006/relationships/image" Target="../media/image21.png"/><Relationship Id="rId20" Type="http://schemas.openxmlformats.org/officeDocument/2006/relationships/image" Target="../media/image20.png"/><Relationship Id="rId2" Type="http://schemas.openxmlformats.org/officeDocument/2006/relationships/image" Target="../media/image2.png"/><Relationship Id="rId19" Type="http://schemas.openxmlformats.org/officeDocument/2006/relationships/image" Target="../media/image19.png"/><Relationship Id="rId18" Type="http://schemas.openxmlformats.org/officeDocument/2006/relationships/image" Target="../media/image18.png"/><Relationship Id="rId17" Type="http://schemas.openxmlformats.org/officeDocument/2006/relationships/image" Target="../media/image17.png"/><Relationship Id="rId16" Type="http://schemas.openxmlformats.org/officeDocument/2006/relationships/image" Target="../media/image16.png"/><Relationship Id="rId15" Type="http://schemas.openxmlformats.org/officeDocument/2006/relationships/image" Target="../media/image15.png"/><Relationship Id="rId14" Type="http://schemas.openxmlformats.org/officeDocument/2006/relationships/image" Target="../media/image14.png"/><Relationship Id="rId13" Type="http://schemas.openxmlformats.org/officeDocument/2006/relationships/image" Target="../media/image13.png"/><Relationship Id="rId12" Type="http://schemas.openxmlformats.org/officeDocument/2006/relationships/image" Target="../media/image12.png"/><Relationship Id="rId11" Type="http://schemas.openxmlformats.org/officeDocument/2006/relationships/image" Target="../media/image11.png"/><Relationship Id="rId10" Type="http://schemas.openxmlformats.org/officeDocument/2006/relationships/image" Target="../media/image10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: скругленные углы 6"/>
          <p:cNvSpPr/>
          <p:nvPr/>
        </p:nvSpPr>
        <p:spPr>
          <a:xfrm>
            <a:off x="527125" y="527125"/>
            <a:ext cx="7422776" cy="5733826"/>
          </a:xfrm>
          <a:prstGeom prst="roundRect">
            <a:avLst/>
          </a:prstGeom>
          <a:solidFill>
            <a:schemeClr val="bg1">
              <a:alpha val="91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7125" y="1605683"/>
            <a:ext cx="2997953" cy="364663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>
            <a:biLevel thresh="50000"/>
          </a:blip>
          <a:srcRect t="18511" b="19724"/>
          <a:stretch>
            <a:fillRect/>
          </a:stretch>
        </p:blipFill>
        <p:spPr>
          <a:xfrm flipH="1">
            <a:off x="3523027" y="2960551"/>
            <a:ext cx="1403672" cy="86697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233" y="527125"/>
            <a:ext cx="2071838" cy="206976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018" y="2460282"/>
            <a:ext cx="1758268" cy="175826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54753" y="4296909"/>
            <a:ext cx="1854798" cy="185479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345899" y="1373613"/>
            <a:ext cx="3657472" cy="365747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33" b="-11831"/>
          <a:stretch>
            <a:fillRect/>
          </a:stretch>
        </p:blipFill>
        <p:spPr>
          <a:xfrm flipH="1">
            <a:off x="3584532" y="2536016"/>
            <a:ext cx="1618347" cy="1852446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84084" y="527125"/>
            <a:ext cx="2033987" cy="2069768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21944" y="2460282"/>
            <a:ext cx="1758268" cy="1758268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5473679" y="4296909"/>
            <a:ext cx="1854798" cy="1854798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5044" y="1801685"/>
            <a:ext cx="2859940" cy="2959885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" r="-583"/>
          <a:stretch>
            <a:fillRect/>
          </a:stretch>
        </p:blipFill>
        <p:spPr>
          <a:xfrm flipH="1">
            <a:off x="3653456" y="2469947"/>
            <a:ext cx="1728320" cy="1895967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82811" y="523685"/>
            <a:ext cx="2042097" cy="2069768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24726" y="2456842"/>
            <a:ext cx="1758268" cy="1758268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76461" y="4293469"/>
            <a:ext cx="1854798" cy="1854798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0" r="16310"/>
          <a:stretch>
            <a:fillRect/>
          </a:stretch>
        </p:blipFill>
        <p:spPr>
          <a:xfrm flipH="1">
            <a:off x="601290" y="1175252"/>
            <a:ext cx="2876551" cy="4038379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91" r="-4766"/>
          <a:stretch>
            <a:fillRect/>
          </a:stretch>
        </p:blipFill>
        <p:spPr>
          <a:xfrm rot="20257190" flipH="1">
            <a:off x="3575015" y="2666900"/>
            <a:ext cx="1544631" cy="1438767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3" r="25392"/>
          <a:stretch>
            <a:fillRect/>
          </a:stretch>
        </p:blipFill>
        <p:spPr>
          <a:xfrm rot="19586836">
            <a:off x="6044060" y="547667"/>
            <a:ext cx="1020129" cy="2042097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28790" y="2427013"/>
            <a:ext cx="1758268" cy="1758268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54753" y="4355223"/>
            <a:ext cx="2270022" cy="1702516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8" r="23298"/>
          <a:stretch>
            <a:fillRect/>
          </a:stretch>
        </p:blipFill>
        <p:spPr>
          <a:xfrm flipH="1">
            <a:off x="693847" y="1158502"/>
            <a:ext cx="2842954" cy="4300784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8056" b="93056" l="10000" r="90000">
                        <a14:foregroundMark x1="56944" y1="8611" x2="56944" y2="8611"/>
                        <a14:foregroundMark x1="27222" y1="54167" x2="27222" y2="54167"/>
                        <a14:foregroundMark x1="65556" y1="91111" x2="65556" y2="91111"/>
                        <a14:foregroundMark x1="25278" y1="93056" x2="25278" y2="93056"/>
                        <a14:foregroundMark x1="65278" y1="93056" x2="65278" y2="93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27" b="3427"/>
          <a:stretch>
            <a:fillRect/>
          </a:stretch>
        </p:blipFill>
        <p:spPr>
          <a:xfrm>
            <a:off x="3223021" y="2332613"/>
            <a:ext cx="2231959" cy="2078988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07" r="-11056"/>
          <a:stretch>
            <a:fillRect/>
          </a:stretch>
        </p:blipFill>
        <p:spPr>
          <a:xfrm>
            <a:off x="5578814" y="520245"/>
            <a:ext cx="2290496" cy="2042097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33076" y="2496352"/>
            <a:ext cx="1918516" cy="1918516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5685679" y="4414868"/>
            <a:ext cx="1702516" cy="1702516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8" r="16948"/>
          <a:stretch>
            <a:fillRect/>
          </a:stretch>
        </p:blipFill>
        <p:spPr>
          <a:xfrm>
            <a:off x="646476" y="1297893"/>
            <a:ext cx="2588287" cy="3915527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7" b="3427"/>
          <a:stretch>
            <a:fillRect/>
          </a:stretch>
        </p:blipFill>
        <p:spPr>
          <a:xfrm>
            <a:off x="3519260" y="2496352"/>
            <a:ext cx="1679472" cy="1564367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2" b="5422"/>
          <a:stretch>
            <a:fillRect/>
          </a:stretch>
        </p:blipFill>
        <p:spPr>
          <a:xfrm>
            <a:off x="5664623" y="743535"/>
            <a:ext cx="1988983" cy="1773282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15909" y="2516817"/>
            <a:ext cx="1918516" cy="1918516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5281024" y="4419976"/>
            <a:ext cx="2588286" cy="178691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031" y="3415015"/>
            <a:ext cx="3857232" cy="3501656"/>
          </a:xfrm>
          <a:prstGeom prst="rect">
            <a:avLst/>
          </a:prstGeom>
        </p:spPr>
      </p:pic>
      <p:pic>
        <p:nvPicPr>
          <p:cNvPr id="2" name="Picture 1" descr="Govorun1"/>
          <p:cNvPicPr>
            <a:picLocks noChangeAspect="1"/>
          </p:cNvPicPr>
          <p:nvPr>
            <p:custDataLst>
              <p:tags r:id="rId35"/>
            </p:custDataLst>
          </p:nvPr>
        </p:nvPicPr>
        <p:blipFill>
          <a:blip r:embed="rId36"/>
          <a:stretch>
            <a:fillRect/>
          </a:stretch>
        </p:blipFill>
        <p:spPr>
          <a:xfrm>
            <a:off x="7976235" y="2261870"/>
            <a:ext cx="3999230" cy="39992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4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8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00"/>
                            </p:stCondLst>
                            <p:childTnLst>
                              <p:par>
                                <p:cTn id="1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"/>
                            </p:stCondLst>
                            <p:childTnLst>
                              <p:par>
                                <p:cTn id="1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000"/>
                            </p:stCondLst>
                            <p:childTnLst>
                              <p:par>
                                <p:cTn id="1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5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00"/>
                            </p:stCondLst>
                            <p:childTnLst>
                              <p:par>
                                <p:cTn id="16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9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000"/>
                            </p:stCondLst>
                            <p:childTnLst>
                              <p:par>
                                <p:cTn id="1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00"/>
                            </p:stCondLst>
                            <p:childTnLst>
                              <p:par>
                                <p:cTn id="18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4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1000"/>
                            </p:stCondLst>
                            <p:childTnLst>
                              <p:par>
                                <p:cTn id="18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500"/>
                            </p:stCondLst>
                            <p:childTnLst>
                              <p:par>
                                <p:cTn id="2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1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500"/>
                            </p:stCondLst>
                            <p:childTnLst>
                              <p:par>
                                <p:cTn id="23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5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1000"/>
                            </p:stCondLst>
                            <p:childTnLst>
                              <p:par>
                                <p:cTn id="2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6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500"/>
                            </p:stCondLst>
                            <p:childTnLst>
                              <p:par>
                                <p:cTn id="24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1000"/>
                            </p:stCondLst>
                            <p:childTnLst>
                              <p:par>
                                <p:cTn id="2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500"/>
                            </p:stCondLst>
                            <p:childTnLst>
                              <p:par>
                                <p:cTn id="28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7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500"/>
                            </p:stCondLst>
                            <p:childTnLst>
                              <p:par>
                                <p:cTn id="29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1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1000"/>
                            </p:stCondLst>
                            <p:childTnLst>
                              <p:par>
                                <p:cTn id="30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2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500"/>
                            </p:stCondLst>
                            <p:childTnLst>
                              <p:par>
                                <p:cTn id="31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6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1000"/>
                            </p:stCondLst>
                            <p:childTnLst>
                              <p:par>
                                <p:cTn id="3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0" fill="hold">
                      <p:stCondLst>
                        <p:cond delay="indefinite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500"/>
                            </p:stCondLst>
                            <p:childTnLst>
                              <p:par>
                                <p:cTn id="3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1000"/>
                            </p:stCondLst>
                            <p:childTnLst>
                              <p:par>
                                <p:cTn id="3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2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3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500"/>
                            </p:stCondLst>
                            <p:childTnLst>
                              <p:par>
                                <p:cTn id="36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6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7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1000"/>
                            </p:stCondLst>
                            <p:childTnLst>
                              <p:par>
                                <p:cTn id="3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4" fill="hold">
                      <p:stCondLst>
                        <p:cond delay="indefinite"/>
                      </p:stCondLst>
                      <p:childTnLst>
                        <p:par>
                          <p:cTn id="375" fill="hold">
                            <p:stCondLst>
                              <p:cond delay="0"/>
                            </p:stCondLst>
                            <p:childTnLst>
                              <p:par>
                                <p:cTn id="3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7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8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500"/>
                            </p:stCondLst>
                            <p:childTnLst>
                              <p:par>
                                <p:cTn id="38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2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1000"/>
                            </p:stCondLst>
                            <p:childTnLst>
                              <p:par>
                                <p:cTn id="38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9" fill="hold">
                      <p:stCondLst>
                        <p:cond delay="indefinite"/>
                      </p:stCondLst>
                      <p:childTnLst>
                        <p:par>
                          <p:cTn id="390" fill="hold">
                            <p:stCondLst>
                              <p:cond delay="0"/>
                            </p:stCondLst>
                            <p:childTnLst>
                              <p:par>
                                <p:cTn id="3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500"/>
                            </p:stCondLst>
                            <p:childTnLst>
                              <p:par>
                                <p:cTn id="40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1" presetID="49" presetClass="entr" presetSubtype="0" decel="10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5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6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Широкоэкранный</PresentationFormat>
  <Paragraphs>0</Paragraphs>
  <Slides>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yanag</cp:lastModifiedBy>
  <cp:revision>11</cp:revision>
  <dcterms:created xsi:type="dcterms:W3CDTF">2024-05-07T23:10:00Z</dcterms:created>
  <dcterms:modified xsi:type="dcterms:W3CDTF">2024-07-08T08:05:46Z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4ACA027C1F474712A07826D529334117_12</vt:lpwstr>
  </property>
  <property fmtid="{D5CDD505-2E9C-101B-9397-08002B2CF9AE}" pid="3" name="KSOProductBuildVer">
    <vt:lpwstr>1033-12.2.0.17119</vt:lpwstr>
  </property>
</Properties>
</file>