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163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1101465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1101465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CD12FEC-C3AF-6E61-40B6-8B3F725C16AE}"/>
              </a:ext>
            </a:extLst>
          </p:cNvPr>
          <p:cNvSpPr/>
          <p:nvPr/>
        </p:nvSpPr>
        <p:spPr>
          <a:xfrm>
            <a:off x="3647992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A71F2AA-4514-DF35-1569-F19512D1284D}"/>
              </a:ext>
            </a:extLst>
          </p:cNvPr>
          <p:cNvSpPr/>
          <p:nvPr/>
        </p:nvSpPr>
        <p:spPr>
          <a:xfrm>
            <a:off x="3647992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9C28AF5-3BD9-4286-CFC1-35CC936D25F8}"/>
              </a:ext>
            </a:extLst>
          </p:cNvPr>
          <p:cNvSpPr/>
          <p:nvPr/>
        </p:nvSpPr>
        <p:spPr>
          <a:xfrm>
            <a:off x="620903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387FF68-EA25-7A6C-635E-7BEF9BC272E2}"/>
              </a:ext>
            </a:extLst>
          </p:cNvPr>
          <p:cNvSpPr/>
          <p:nvPr/>
        </p:nvSpPr>
        <p:spPr>
          <a:xfrm>
            <a:off x="620903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6D4B9248-3DAE-D155-D823-3FF1A79495B5}"/>
              </a:ext>
            </a:extLst>
          </p:cNvPr>
          <p:cNvSpPr/>
          <p:nvPr/>
        </p:nvSpPr>
        <p:spPr>
          <a:xfrm>
            <a:off x="878459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017FA4E-B12B-6049-11B0-E2D87F93A187}"/>
              </a:ext>
            </a:extLst>
          </p:cNvPr>
          <p:cNvSpPr/>
          <p:nvPr/>
        </p:nvSpPr>
        <p:spPr>
          <a:xfrm>
            <a:off x="878459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BA8F02A-98A6-9129-ED8D-D3BEF1EDD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1447706" y="969917"/>
            <a:ext cx="1729389" cy="1269999"/>
          </a:xfrm>
          <a:prstGeom prst="roundRect">
            <a:avLst/>
          </a:prstGeom>
        </p:spPr>
      </p:pic>
      <p:pic>
        <p:nvPicPr>
          <p:cNvPr id="57" name="Рисунок 56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8041FC7D-42F9-41E5-354E-B128A582D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4062711" y="946923"/>
            <a:ext cx="1748517" cy="1336897"/>
          </a:xfrm>
          <a:prstGeom prst="roundRect">
            <a:avLst/>
          </a:prstGeom>
        </p:spPr>
      </p:pic>
      <p:pic>
        <p:nvPicPr>
          <p:cNvPr id="60" name="Рисунок 59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EB0DBDAB-D332-0EEA-3E89-867026D8EA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6623656" y="956591"/>
            <a:ext cx="1746344" cy="1327229"/>
          </a:xfrm>
          <a:prstGeom prst="roundRect">
            <a:avLst/>
          </a:prstGeom>
        </p:spPr>
      </p:pic>
      <p:pic>
        <p:nvPicPr>
          <p:cNvPr id="63" name="Рисунок 62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E1670C8-D2DC-C972-5783-EE0CBB5F9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4026063" y="3611489"/>
            <a:ext cx="1712055" cy="1324030"/>
          </a:xfrm>
          <a:prstGeom prst="roundRect">
            <a:avLst/>
          </a:prstGeom>
        </p:spPr>
      </p:pic>
      <p:pic>
        <p:nvPicPr>
          <p:cNvPr id="7" name="Рисунок 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CDB54BEF-F255-9E15-830F-2CEE5BB8C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6626744" y="3602229"/>
            <a:ext cx="1690533" cy="1327366"/>
          </a:xfrm>
          <a:prstGeom prst="roundRect">
            <a:avLst/>
          </a:prstGeom>
        </p:spPr>
      </p:pic>
      <p:pic>
        <p:nvPicPr>
          <p:cNvPr id="9" name="Рисунок 8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9791981B-7D37-781E-6CB2-BFB6E1B811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1375080" y="1836878"/>
            <a:ext cx="1953987" cy="2002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FF301937-DC5D-3B5E-3B06-7FEBC2C4E0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6499957" y="4532514"/>
            <a:ext cx="1953987" cy="2002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7A2819F5-23FE-B0AA-EDD4-514368CC79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9134399" y="956591"/>
            <a:ext cx="1734067" cy="1336897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BBE463-9C9C-840A-07DB-C401269B79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96" y="2174826"/>
            <a:ext cx="1213267" cy="12132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E960D2-896D-C017-6327-9C7AC7D53B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06" y="2153814"/>
            <a:ext cx="1213267" cy="12132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45E18461-852B-19BF-B49C-70D09145894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1485774" y="3608290"/>
            <a:ext cx="1732598" cy="1327229"/>
          </a:xfrm>
          <a:prstGeom prst="roundRect">
            <a:avLst/>
          </a:prstGeom>
        </p:spPr>
      </p:pic>
      <p:pic>
        <p:nvPicPr>
          <p:cNvPr id="20" name="Рисунок 19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6953B0F2-9979-4138-AB06-B4C1315D52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1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9190115" y="3611489"/>
            <a:ext cx="1712055" cy="132403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DDE9EF-8FC1-9D89-74CF-EEC9943F2D1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8552" y="2239916"/>
            <a:ext cx="1207721" cy="120772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E2E9AB-330C-98AE-1D2A-3094FF850DB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669" y="4873931"/>
            <a:ext cx="1207721" cy="120772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581774-EB5A-984D-43CA-385657870F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0630" y="4889270"/>
            <a:ext cx="1192382" cy="1192382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BE7D4E9A-843E-71FA-5D23-78D615C2596B}"/>
              </a:ext>
            </a:extLst>
          </p:cNvPr>
          <p:cNvSpPr/>
          <p:nvPr/>
        </p:nvSpPr>
        <p:spPr>
          <a:xfrm>
            <a:off x="1111463" y="91535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A44A8AFB-22E6-EF2F-7185-FAB60BC861F6}"/>
              </a:ext>
            </a:extLst>
          </p:cNvPr>
          <p:cNvSpPr/>
          <p:nvPr/>
        </p:nvSpPr>
        <p:spPr>
          <a:xfrm>
            <a:off x="3644847" y="91005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18CAF8F-8452-8F05-043C-C09BBDB28702}"/>
              </a:ext>
            </a:extLst>
          </p:cNvPr>
          <p:cNvSpPr/>
          <p:nvPr/>
        </p:nvSpPr>
        <p:spPr>
          <a:xfrm>
            <a:off x="6198517" y="92457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3AC9A7D4-0C80-7095-3CC0-2D61D0AA1D9E}"/>
              </a:ext>
            </a:extLst>
          </p:cNvPr>
          <p:cNvSpPr/>
          <p:nvPr/>
        </p:nvSpPr>
        <p:spPr>
          <a:xfrm>
            <a:off x="8782511" y="92879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EAB27DFA-8116-4F5A-5DC3-1664D17D5152}"/>
              </a:ext>
            </a:extLst>
          </p:cNvPr>
          <p:cNvSpPr/>
          <p:nvPr/>
        </p:nvSpPr>
        <p:spPr>
          <a:xfrm>
            <a:off x="1107572" y="356098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F3E8D0FA-3089-FCC9-2B6A-12E87BEB3487}"/>
              </a:ext>
            </a:extLst>
          </p:cNvPr>
          <p:cNvSpPr/>
          <p:nvPr/>
        </p:nvSpPr>
        <p:spPr>
          <a:xfrm>
            <a:off x="6227613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1A2E18-5A1C-B601-F5FB-7C90F85944B5}"/>
              </a:ext>
            </a:extLst>
          </p:cNvPr>
          <p:cNvSpPr/>
          <p:nvPr/>
        </p:nvSpPr>
        <p:spPr>
          <a:xfrm>
            <a:off x="8749274" y="87635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6F1C157-25FE-28A7-0DAF-465B8E231668}"/>
              </a:ext>
            </a:extLst>
          </p:cNvPr>
          <p:cNvSpPr/>
          <p:nvPr/>
        </p:nvSpPr>
        <p:spPr>
          <a:xfrm>
            <a:off x="6142556" y="955167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3E933E3-29AD-E408-AB53-F0A8C4D1D673}"/>
              </a:ext>
            </a:extLst>
          </p:cNvPr>
          <p:cNvSpPr/>
          <p:nvPr/>
        </p:nvSpPr>
        <p:spPr>
          <a:xfrm>
            <a:off x="3637152" y="92879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04C489C-BA1A-3BBF-01DE-A626EC06489A}"/>
              </a:ext>
            </a:extLst>
          </p:cNvPr>
          <p:cNvSpPr/>
          <p:nvPr/>
        </p:nvSpPr>
        <p:spPr>
          <a:xfrm>
            <a:off x="1139443" y="900084"/>
            <a:ext cx="2453521" cy="2521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FD0A6A8-462C-B64E-3B3A-1E53A2B8AA2D}"/>
              </a:ext>
            </a:extLst>
          </p:cNvPr>
          <p:cNvSpPr/>
          <p:nvPr/>
        </p:nvSpPr>
        <p:spPr>
          <a:xfrm>
            <a:off x="6217841" y="3547789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BDCF7C4-F7FC-045D-1648-F31F25066C7C}"/>
              </a:ext>
            </a:extLst>
          </p:cNvPr>
          <p:cNvSpPr/>
          <p:nvPr/>
        </p:nvSpPr>
        <p:spPr>
          <a:xfrm>
            <a:off x="1055281" y="3570555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57E4BA-1442-15A9-FC18-96C63BA43D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0438" y="4949896"/>
            <a:ext cx="1136417" cy="1136417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5D479F2D-07B2-2854-14EB-FC987F8BD0FC}"/>
              </a:ext>
            </a:extLst>
          </p:cNvPr>
          <p:cNvSpPr/>
          <p:nvPr/>
        </p:nvSpPr>
        <p:spPr>
          <a:xfrm>
            <a:off x="3653204" y="3558581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1C3F3EA-BEE1-1ABD-3724-D31E20178EDA}"/>
              </a:ext>
            </a:extLst>
          </p:cNvPr>
          <p:cNvSpPr/>
          <p:nvPr/>
        </p:nvSpPr>
        <p:spPr>
          <a:xfrm>
            <a:off x="3628722" y="351172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AEC31F6A-2626-4475-BBB5-FD6660041BA9}"/>
              </a:ext>
            </a:extLst>
          </p:cNvPr>
          <p:cNvSpPr/>
          <p:nvPr/>
        </p:nvSpPr>
        <p:spPr>
          <a:xfrm>
            <a:off x="8764793" y="356098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D836191-BCBD-AC9E-7916-007721420BC8}"/>
              </a:ext>
            </a:extLst>
          </p:cNvPr>
          <p:cNvSpPr/>
          <p:nvPr/>
        </p:nvSpPr>
        <p:spPr>
          <a:xfrm>
            <a:off x="8782478" y="3518567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16" y="89037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69" grpId="0" animBg="1"/>
      <p:bldP spid="69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29</cp:revision>
  <dcterms:created xsi:type="dcterms:W3CDTF">2024-05-03T09:09:01Z</dcterms:created>
  <dcterms:modified xsi:type="dcterms:W3CDTF">2025-07-04T07:43:06Z</dcterms:modified>
</cp:coreProperties>
</file>