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832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Без назви-1">
            <a:extLst>
              <a:ext uri="{FF2B5EF4-FFF2-40B4-BE49-F238E27FC236}">
                <a16:creationId xmlns:a16="http://schemas.microsoft.com/office/drawing/2014/main" id="{054E2D0E-633D-4AE8-9390-2903C852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099" y="4686914"/>
            <a:ext cx="2045704" cy="20457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2" r="12152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709914" y="4428908"/>
            <a:ext cx="2240244" cy="2240244"/>
          </a:xfrm>
          <a:prstGeom prst="rect">
            <a:avLst/>
          </a:prstGeom>
        </p:spPr>
      </p:pic>
      <p:pic>
        <p:nvPicPr>
          <p:cNvPr id="4" name="Рисунок 3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4BD21C-6F41-3D7C-B4EC-E329664784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716" y="4602757"/>
            <a:ext cx="1923143" cy="192314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4A61114-5939-5B67-FF1B-D89300E8C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03" y="3550077"/>
            <a:ext cx="1250248" cy="1250248"/>
          </a:xfrm>
          <a:prstGeom prst="rect">
            <a:avLst/>
          </a:prstGeom>
        </p:spPr>
      </p:pic>
      <p:pic>
        <p:nvPicPr>
          <p:cNvPr id="3" name="Рисунок 2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018B95-C7DE-D103-19FA-F2E3CDA0F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83" y="4089972"/>
            <a:ext cx="1595014" cy="1595014"/>
          </a:xfrm>
          <a:prstGeom prst="rect">
            <a:avLst/>
          </a:prstGeom>
        </p:spPr>
      </p:pic>
      <p:pic>
        <p:nvPicPr>
          <p:cNvPr id="9" name="Рисунок 8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40C203-07B9-977D-FBEE-DF473AAB10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24" y="4507301"/>
            <a:ext cx="1996747" cy="1996747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EC2F5A-791E-6C3D-2A40-4F9F607916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3886" y="3607781"/>
            <a:ext cx="1204953" cy="120495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688AD5-E491-648C-CB7C-0ED4320C84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9172" y="4838932"/>
            <a:ext cx="1478690" cy="147869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53952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9743" y="401967"/>
              <a:ext cx="1968536" cy="1968536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8959" y="353950"/>
            <a:ext cx="2083784" cy="2083297"/>
            <a:chOff x="6798959" y="332100"/>
            <a:chExt cx="2083784" cy="208329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7244" y="388188"/>
              <a:ext cx="2027209" cy="2027209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5173" y="4483148"/>
            <a:ext cx="2083784" cy="2078625"/>
            <a:chOff x="4715173" y="4461298"/>
            <a:chExt cx="2083784" cy="207862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2692" y="4488229"/>
              <a:ext cx="2051694" cy="205169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5174" y="2418550"/>
            <a:ext cx="2083784" cy="2064601"/>
            <a:chOff x="4715174" y="2396700"/>
            <a:chExt cx="2083784" cy="206460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9959" y="2594355"/>
              <a:ext cx="1717160" cy="1717160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562689" y="4483149"/>
            <a:ext cx="2157215" cy="2193183"/>
            <a:chOff x="2562689" y="4461299"/>
            <a:chExt cx="2157215" cy="2193183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62689" y="4497267"/>
              <a:ext cx="2157215" cy="2157215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80706" y="2418548"/>
            <a:ext cx="2102035" cy="2064601"/>
            <a:chOff x="6780706" y="2396698"/>
            <a:chExt cx="2102035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0706" y="2425243"/>
              <a:ext cx="2022031" cy="2022031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53951"/>
            <a:ext cx="2153750" cy="2212708"/>
            <a:chOff x="4715174" y="332101"/>
            <a:chExt cx="2153750" cy="2212708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3456" y="419341"/>
              <a:ext cx="2125468" cy="2125468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31387" y="2418551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0420" y="2432668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483149"/>
            <a:ext cx="2083784" cy="2067552"/>
            <a:chOff x="547603" y="4461299"/>
            <a:chExt cx="2083784" cy="2067552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0824" y="4499301"/>
              <a:ext cx="2029550" cy="2029550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47603" y="2418551"/>
            <a:ext cx="2083784" cy="2149916"/>
            <a:chOff x="547603" y="2396701"/>
            <a:chExt cx="2083784" cy="2149916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104" y="2561135"/>
              <a:ext cx="1985482" cy="198548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603" y="353952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456" y="471895"/>
              <a:ext cx="1854075" cy="1854075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59" y="1571455"/>
            <a:ext cx="3649912" cy="37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4B6A068-5A75-41CD-9D14-7CC4AC1D4F9E}"/>
</file>

<file path=customXml/itemProps2.xml><?xml version="1.0" encoding="utf-8"?>
<ds:datastoreItem xmlns:ds="http://schemas.openxmlformats.org/officeDocument/2006/customXml" ds:itemID="{EE664B4B-B17F-4F4D-9AA1-7A3BBD730717}"/>
</file>

<file path=customXml/itemProps3.xml><?xml version="1.0" encoding="utf-8"?>
<ds:datastoreItem xmlns:ds="http://schemas.openxmlformats.org/officeDocument/2006/customXml" ds:itemID="{38B114D4-673B-4894-B637-AC85AE53E87A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2025-02-21T13:24:50Z</dcterms:created>
  <dcterms:modified xsi:type="dcterms:W3CDTF">2025-02-21T14:09:27Z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