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 varScale="1">
        <p:scale>
          <a:sx n="62" d="100"/>
          <a:sy n="62" d="100"/>
        </p:scale>
        <p:origin x="804" y="-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1.png"/><Relationship Id="rId16" Type="http://schemas.microsoft.com/office/2007/relationships/hdphoto" Target="../media/hdphoto1.wdp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2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1.pn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3A73FAF-DBA8-4FD3-9BC6-98E714E58608}"/>
              </a:ext>
            </a:extLst>
          </p:cNvPr>
          <p:cNvSpPr/>
          <p:nvPr/>
        </p:nvSpPr>
        <p:spPr>
          <a:xfrm>
            <a:off x="546100" y="1193800"/>
            <a:ext cx="7061199" cy="4285333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8" name="Персонаж">
            <a:extLst>
              <a:ext uri="{FF2B5EF4-FFF2-40B4-BE49-F238E27FC236}">
                <a16:creationId xmlns:a16="http://schemas.microsoft.com/office/drawing/2014/main" id="{F15AC50C-0202-DDC0-EE8E-35B42D0C1C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099" y="2338023"/>
            <a:ext cx="3841786" cy="384178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88FA8B-640A-62F9-B10D-47EA26E24703}"/>
              </a:ext>
            </a:extLst>
          </p:cNvPr>
          <p:cNvSpPr txBox="1"/>
          <p:nvPr/>
        </p:nvSpPr>
        <p:spPr>
          <a:xfrm>
            <a:off x="1345096" y="4601916"/>
            <a:ext cx="57030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Цветы растут на ступеньках</a:t>
            </a:r>
            <a:endParaRPr lang="ru-UA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3D87DE86-8D0E-72E2-5FBB-71929F15446B}"/>
              </a:ext>
            </a:extLst>
          </p:cNvPr>
          <p:cNvGrpSpPr/>
          <p:nvPr/>
        </p:nvGrpSpPr>
        <p:grpSpPr>
          <a:xfrm>
            <a:off x="2644391" y="1625071"/>
            <a:ext cx="3633335" cy="3062287"/>
            <a:chOff x="4414255" y="1562679"/>
            <a:chExt cx="3323467" cy="2823885"/>
          </a:xfrm>
        </p:grpSpPr>
        <p:pic>
          <p:nvPicPr>
            <p:cNvPr id="9" name="Рисунок 8" descr="Изображение выглядит как Красочность, снимок экрана, дизайн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2ACB5B67-23E3-7972-A4E2-FD29DEC0E8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4255" y="2573764"/>
              <a:ext cx="3323467" cy="1812800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520645BB-BEF5-2CE2-68CB-3D77DCD4D9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8099" y="1562679"/>
              <a:ext cx="1745489" cy="1745489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5A494CB-321D-7408-E160-E34935899DB6}"/>
              </a:ext>
            </a:extLst>
          </p:cNvPr>
          <p:cNvSpPr txBox="1"/>
          <p:nvPr/>
        </p:nvSpPr>
        <p:spPr>
          <a:xfrm>
            <a:off x="1478306" y="4635500"/>
            <a:ext cx="5436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 теплицы курица и кусты</a:t>
            </a:r>
            <a:endParaRPr lang="ru-UA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D0C99204-433E-6665-E815-096D8BD6CC33}"/>
              </a:ext>
            </a:extLst>
          </p:cNvPr>
          <p:cNvGrpSpPr/>
          <p:nvPr/>
        </p:nvGrpSpPr>
        <p:grpSpPr>
          <a:xfrm>
            <a:off x="616677" y="1543361"/>
            <a:ext cx="6927657" cy="3291564"/>
            <a:chOff x="744854" y="1310352"/>
            <a:chExt cx="6927657" cy="3291564"/>
          </a:xfrm>
        </p:grpSpPr>
        <p:pic>
          <p:nvPicPr>
            <p:cNvPr id="23" name="Рисунок 22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F89EA187-4A35-DE00-A7C9-2B47E5929E7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2308" y="2118318"/>
              <a:ext cx="2275050" cy="2275050"/>
            </a:xfrm>
            <a:prstGeom prst="rect">
              <a:avLst/>
            </a:prstGeom>
          </p:spPr>
        </p:pic>
        <p:pic>
          <p:nvPicPr>
            <p:cNvPr id="25" name="Рисунок 24" descr="Изображение выглядит как строительство, теплица, растение, домашнее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2C5D5A00-579C-CFC0-76C3-069153671DE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854" y="1310352"/>
              <a:ext cx="3291564" cy="3291564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EC1D5680-A4D2-0D88-3F88-5E9AAD9167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4256" y="2104003"/>
              <a:ext cx="2275050" cy="2275050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курообразные, зарисовка, клюв, домашняя птица&#10;&#10;Автоматически созданное описание">
              <a:extLst>
                <a:ext uri="{FF2B5EF4-FFF2-40B4-BE49-F238E27FC236}">
                  <a16:creationId xmlns:a16="http://schemas.microsoft.com/office/drawing/2014/main" id="{0FAEC78E-8EED-BD11-1C1A-55ED4753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3963" y="2871877"/>
              <a:ext cx="1657790" cy="1715724"/>
            </a:xfrm>
            <a:prstGeom prst="rect">
              <a:avLst/>
            </a:prstGeom>
          </p:spPr>
        </p:pic>
        <p:pic>
          <p:nvPicPr>
            <p:cNvPr id="29" name="Рисунок 28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DAD25464-B4C1-AAE1-8EE7-83C72290C6C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7461" y="2159693"/>
              <a:ext cx="2275050" cy="2275050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71B422E0-B36B-5205-569D-F291C27A8D82}"/>
              </a:ext>
            </a:extLst>
          </p:cNvPr>
          <p:cNvSpPr txBox="1"/>
          <p:nvPr/>
        </p:nvSpPr>
        <p:spPr>
          <a:xfrm>
            <a:off x="1459731" y="4635499"/>
            <a:ext cx="5436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Заяц ест цветную капусту.</a:t>
            </a:r>
            <a:endParaRPr lang="ru-UA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2F26F072-19A8-849D-A70F-ADDA1E4A62C1}"/>
              </a:ext>
            </a:extLst>
          </p:cNvPr>
          <p:cNvGrpSpPr/>
          <p:nvPr/>
        </p:nvGrpSpPr>
        <p:grpSpPr>
          <a:xfrm>
            <a:off x="546100" y="1435824"/>
            <a:ext cx="6520818" cy="3384565"/>
            <a:chOff x="651852" y="1250970"/>
            <a:chExt cx="6520818" cy="3384565"/>
          </a:xfrm>
        </p:grpSpPr>
        <p:pic>
          <p:nvPicPr>
            <p:cNvPr id="36" name="Рисунок 35" descr="Изображение выглядит как млекопитающее, зарисовка, рыло, Кролики и зайцы&#10;&#10;Автоматически созданное описание">
              <a:extLst>
                <a:ext uri="{FF2B5EF4-FFF2-40B4-BE49-F238E27FC236}">
                  <a16:creationId xmlns:a16="http://schemas.microsoft.com/office/drawing/2014/main" id="{5D885F4C-0DB2-588D-EEDE-F9DAAA5D1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852" y="1250970"/>
              <a:ext cx="3384565" cy="3384565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цветок, капуста, фиолетовый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8A34F223-1404-70D1-E4B3-560535F4B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9152" y="2258398"/>
              <a:ext cx="2343518" cy="2343518"/>
            </a:xfrm>
            <a:prstGeom prst="rect">
              <a:avLst/>
            </a:prstGeom>
          </p:spPr>
        </p:pic>
        <p:pic>
          <p:nvPicPr>
            <p:cNvPr id="40" name="Рисунок 39" descr="Изображение выглядит как символ, Графика, логотип, Шрифт&#10;&#10;Автоматически созданное описание">
              <a:extLst>
                <a:ext uri="{FF2B5EF4-FFF2-40B4-BE49-F238E27FC236}">
                  <a16:creationId xmlns:a16="http://schemas.microsoft.com/office/drawing/2014/main" id="{02C62756-6006-A929-A5EA-2A55742169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357" y="1338215"/>
              <a:ext cx="1538696" cy="1538696"/>
            </a:xfrm>
            <a:prstGeom prst="rect">
              <a:avLst/>
            </a:prstGeom>
          </p:spPr>
        </p:pic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B2884A4F-CA9D-E082-79AB-86422E49942A}"/>
              </a:ext>
            </a:extLst>
          </p:cNvPr>
          <p:cNvSpPr txBox="1"/>
          <p:nvPr/>
        </p:nvSpPr>
        <p:spPr>
          <a:xfrm>
            <a:off x="2543854" y="4642925"/>
            <a:ext cx="33055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сцене цветы</a:t>
            </a:r>
            <a:endParaRPr lang="ru-UA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D484678D-EC2F-E32A-7DB0-B15206CDEDD2}"/>
              </a:ext>
            </a:extLst>
          </p:cNvPr>
          <p:cNvGrpSpPr/>
          <p:nvPr/>
        </p:nvGrpSpPr>
        <p:grpSpPr>
          <a:xfrm>
            <a:off x="1930937" y="909753"/>
            <a:ext cx="3886564" cy="3886564"/>
            <a:chOff x="2102423" y="939433"/>
            <a:chExt cx="3886564" cy="3886564"/>
          </a:xfrm>
        </p:grpSpPr>
        <p:pic>
          <p:nvPicPr>
            <p:cNvPr id="46" name="Рисунок 45" descr="Изображение выглядит как занавеска, свет, искусство, апельсин&#10;&#10;Автоматически созданное описание со средним доверительным уровнем">
              <a:extLst>
                <a:ext uri="{FF2B5EF4-FFF2-40B4-BE49-F238E27FC236}">
                  <a16:creationId xmlns:a16="http://schemas.microsoft.com/office/drawing/2014/main" id="{B41580DB-D674-4D9B-D819-6A53CAC9E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2423" y="939433"/>
              <a:ext cx="3886564" cy="3886564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цветок, рисунок, зарисо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B9E2209A-72CC-7FD3-8396-26E65B1F6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harpenSoften amount="25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21856">
              <a:off x="3864026" y="3435355"/>
              <a:ext cx="1024723" cy="1024723"/>
            </a:xfrm>
            <a:prstGeom prst="rect">
              <a:avLst/>
            </a:prstGeom>
          </p:spPr>
        </p:pic>
        <p:pic>
          <p:nvPicPr>
            <p:cNvPr id="47" name="Рисунок 46" descr="Изображение выглядит как цветок, рисунок, зарисо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91185FFE-8A00-6B2B-5B4F-8ECF050C3A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78144" flipH="1">
              <a:off x="3388112" y="3473098"/>
              <a:ext cx="1024723" cy="1024723"/>
            </a:xfrm>
            <a:prstGeom prst="rect">
              <a:avLst/>
            </a:prstGeom>
          </p:spPr>
        </p:pic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A46E589D-6F68-CD98-9F1E-803FA4087FA1}"/>
              </a:ext>
            </a:extLst>
          </p:cNvPr>
          <p:cNvSpPr txBox="1"/>
          <p:nvPr/>
        </p:nvSpPr>
        <p:spPr>
          <a:xfrm>
            <a:off x="1685842" y="4649548"/>
            <a:ext cx="5138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кустах свистят синицы</a:t>
            </a:r>
            <a:endParaRPr lang="ru-UA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953EBED6-21BE-0FF0-06FD-4518B3A68B8C}"/>
              </a:ext>
            </a:extLst>
          </p:cNvPr>
          <p:cNvGrpSpPr/>
          <p:nvPr/>
        </p:nvGrpSpPr>
        <p:grpSpPr>
          <a:xfrm>
            <a:off x="1131918" y="1173283"/>
            <a:ext cx="5771467" cy="3894867"/>
            <a:chOff x="1331316" y="1219285"/>
            <a:chExt cx="5771467" cy="3894867"/>
          </a:xfrm>
        </p:grpSpPr>
        <p:grpSp>
          <p:nvGrpSpPr>
            <p:cNvPr id="57" name="Группа 56">
              <a:extLst>
                <a:ext uri="{FF2B5EF4-FFF2-40B4-BE49-F238E27FC236}">
                  <a16:creationId xmlns:a16="http://schemas.microsoft.com/office/drawing/2014/main" id="{7D96D94A-B706-2A18-00D7-34C1095A18D6}"/>
                </a:ext>
              </a:extLst>
            </p:cNvPr>
            <p:cNvGrpSpPr/>
            <p:nvPr/>
          </p:nvGrpSpPr>
          <p:grpSpPr>
            <a:xfrm>
              <a:off x="1331316" y="1219285"/>
              <a:ext cx="5771467" cy="3894867"/>
              <a:chOff x="1331316" y="1219285"/>
              <a:chExt cx="5771467" cy="3894867"/>
            </a:xfrm>
          </p:grpSpPr>
          <p:pic>
            <p:nvPicPr>
              <p:cNvPr id="51" name="Рисунок 50" descr="Изображение выглядит как птица, клюв, живая природ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6E9A99E-E41E-C934-3F1A-5503377C52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7257" y="1219285"/>
                <a:ext cx="1730102" cy="1728374"/>
              </a:xfrm>
              <a:prstGeom prst="rect">
                <a:avLst/>
              </a:prstGeom>
            </p:spPr>
          </p:pic>
          <p:pic>
            <p:nvPicPr>
              <p:cNvPr id="54" name="Рисунок 53" descr="Изображение выглядит как цве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17E8023-3B69-573A-24CE-3E2165407E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80425" y="1440090"/>
                <a:ext cx="3074159" cy="3074159"/>
              </a:xfrm>
              <a:prstGeom prst="rect">
                <a:avLst/>
              </a:prstGeom>
            </p:spPr>
          </p:pic>
          <p:pic>
            <p:nvPicPr>
              <p:cNvPr id="56" name="Рисунок 55" descr="Изображение выглядит как птица, клюв, живая природ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D94A7AC-944D-1B68-3D4B-A821F3D349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383810" y="1748440"/>
                <a:ext cx="1730102" cy="1728374"/>
              </a:xfrm>
              <a:prstGeom prst="rect">
                <a:avLst/>
              </a:prstGeom>
            </p:spPr>
          </p:pic>
          <p:pic>
            <p:nvPicPr>
              <p:cNvPr id="53" name="Рисунок 52" descr="Изображение выглядит как цве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70E7D1D-73CC-A3E6-52C3-4F3BA79F8C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1316" y="1981182"/>
                <a:ext cx="3074159" cy="3074159"/>
              </a:xfrm>
              <a:prstGeom prst="rect">
                <a:avLst/>
              </a:prstGeom>
            </p:spPr>
          </p:pic>
          <p:pic>
            <p:nvPicPr>
              <p:cNvPr id="58" name="Рисунок 57" descr="Изображение выглядит как птица, клюв, живая природ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31118EC-EE03-7403-474B-55B746B008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44781" y="2000265"/>
                <a:ext cx="1730102" cy="1728374"/>
              </a:xfrm>
              <a:prstGeom prst="rect">
                <a:avLst/>
              </a:prstGeom>
            </p:spPr>
          </p:pic>
          <p:pic>
            <p:nvPicPr>
              <p:cNvPr id="55" name="Рисунок 54" descr="Изображение выглядит как цве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FF022EE-BBC8-E3B4-43FF-8622D837ED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28624" y="2039993"/>
                <a:ext cx="3074159" cy="3074159"/>
              </a:xfrm>
              <a:prstGeom prst="rect">
                <a:avLst/>
              </a:prstGeom>
            </p:spPr>
          </p:pic>
        </p:grpSp>
        <p:pic>
          <p:nvPicPr>
            <p:cNvPr id="61" name="Рисунок 60" descr="Изображение выглядит как Графика, графическая вставка, мультфильм, графический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8A68E19D-7E66-4F7F-07BC-518BC23113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3045" y="1221830"/>
              <a:ext cx="1292545" cy="1292545"/>
            </a:xfrm>
            <a:prstGeom prst="rect">
              <a:avLst/>
            </a:prstGeom>
          </p:spPr>
        </p:pic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8A0C0A59-5DC0-C428-C7FB-8BE71E7E351E}"/>
              </a:ext>
            </a:extLst>
          </p:cNvPr>
          <p:cNvSpPr txBox="1"/>
          <p:nvPr/>
        </p:nvSpPr>
        <p:spPr>
          <a:xfrm>
            <a:off x="1037616" y="4649994"/>
            <a:ext cx="6214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Соня покупает цветные пуговицы</a:t>
            </a:r>
            <a:endParaRPr lang="ru-UA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A9A41113-B57C-AFA0-05DD-D0FCBD7F3102}"/>
              </a:ext>
            </a:extLst>
          </p:cNvPr>
          <p:cNvGrpSpPr/>
          <p:nvPr/>
        </p:nvGrpSpPr>
        <p:grpSpPr>
          <a:xfrm>
            <a:off x="16126" y="1323699"/>
            <a:ext cx="6980594" cy="3562373"/>
            <a:chOff x="269554" y="1385806"/>
            <a:chExt cx="6980594" cy="3562373"/>
          </a:xfrm>
        </p:grpSpPr>
        <p:pic>
          <p:nvPicPr>
            <p:cNvPr id="67" name="Рисунок 66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6409CAAD-C13E-63C0-6651-497424206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554" y="1385806"/>
              <a:ext cx="3562373" cy="3562373"/>
            </a:xfrm>
            <a:prstGeom prst="rect">
              <a:avLst/>
            </a:prstGeom>
          </p:spPr>
        </p:pic>
        <p:pic>
          <p:nvPicPr>
            <p:cNvPr id="69" name="Рисунок 68" descr="Изображение выглядит как круг, колесо&#10;&#10;Автоматически созданное описание">
              <a:extLst>
                <a:ext uri="{FF2B5EF4-FFF2-40B4-BE49-F238E27FC236}">
                  <a16:creationId xmlns:a16="http://schemas.microsoft.com/office/drawing/2014/main" id="{F98EEB29-421F-895C-46BF-48C265266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2268" y="1652437"/>
              <a:ext cx="1622457" cy="1622457"/>
            </a:xfrm>
            <a:prstGeom prst="rect">
              <a:avLst/>
            </a:prstGeom>
          </p:spPr>
        </p:pic>
        <p:pic>
          <p:nvPicPr>
            <p:cNvPr id="71" name="Рисунок 70" descr="Изображение выглядит как круг&#10;&#10;Автоматически созданное описание">
              <a:extLst>
                <a:ext uri="{FF2B5EF4-FFF2-40B4-BE49-F238E27FC236}">
                  <a16:creationId xmlns:a16="http://schemas.microsoft.com/office/drawing/2014/main" id="{012CD911-9280-ECB7-8C7A-42D10631F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8781" y="2463065"/>
              <a:ext cx="1915215" cy="1915215"/>
            </a:xfrm>
            <a:prstGeom prst="rect">
              <a:avLst/>
            </a:prstGeom>
          </p:spPr>
        </p:pic>
        <p:pic>
          <p:nvPicPr>
            <p:cNvPr id="72" name="Рисунок 71" descr="Изображение выглядит как круг, колесо&#10;&#10;Автоматически созданное описание">
              <a:extLst>
                <a:ext uri="{FF2B5EF4-FFF2-40B4-BE49-F238E27FC236}">
                  <a16:creationId xmlns:a16="http://schemas.microsoft.com/office/drawing/2014/main" id="{2665F5D1-D8BF-1EFD-A1A1-3DC13A25E0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026" y="1652437"/>
              <a:ext cx="1622457" cy="1622457"/>
            </a:xfrm>
            <a:prstGeom prst="rect">
              <a:avLst/>
            </a:prstGeom>
          </p:spPr>
        </p:pic>
        <p:pic>
          <p:nvPicPr>
            <p:cNvPr id="74" name="Рисунок 73" descr="Изображение выглядит как круг, колесо&#10;&#10;Автоматически созданное описание">
              <a:extLst>
                <a:ext uri="{FF2B5EF4-FFF2-40B4-BE49-F238E27FC236}">
                  <a16:creationId xmlns:a16="http://schemas.microsoft.com/office/drawing/2014/main" id="{1B729A54-1BEC-7FB8-8DFC-2C89549CC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duotone>
                <a:prstClr val="black"/>
                <a:srgbClr val="7030A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2933" y="3004478"/>
              <a:ext cx="1622457" cy="1622457"/>
            </a:xfrm>
            <a:prstGeom prst="rect">
              <a:avLst/>
            </a:prstGeom>
          </p:spPr>
        </p:pic>
        <p:pic>
          <p:nvPicPr>
            <p:cNvPr id="75" name="Рисунок 74" descr="Изображение выглядит как круг, колесо&#10;&#10;Автоматически созданное описание">
              <a:extLst>
                <a:ext uri="{FF2B5EF4-FFF2-40B4-BE49-F238E27FC236}">
                  <a16:creationId xmlns:a16="http://schemas.microsoft.com/office/drawing/2014/main" id="{7A047395-3EF6-0765-6DB9-6079D1933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7691" y="3004478"/>
              <a:ext cx="1622457" cy="1622457"/>
            </a:xfrm>
            <a:prstGeom prst="rect">
              <a:avLst/>
            </a:prstGeom>
          </p:spPr>
        </p:pic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CFF8450D-B178-E9AE-4A4F-CDB809EE0BA5}"/>
              </a:ext>
            </a:extLst>
          </p:cNvPr>
          <p:cNvSpPr txBox="1"/>
          <p:nvPr/>
        </p:nvSpPr>
        <p:spPr>
          <a:xfrm>
            <a:off x="1408061" y="4634122"/>
            <a:ext cx="56257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сцене выступают певцы</a:t>
            </a:r>
            <a:endParaRPr lang="ru-UA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3518C9F1-DE7C-8B15-BBD0-B9F58364F52F}"/>
              </a:ext>
            </a:extLst>
          </p:cNvPr>
          <p:cNvGrpSpPr/>
          <p:nvPr/>
        </p:nvGrpSpPr>
        <p:grpSpPr>
          <a:xfrm>
            <a:off x="1892903" y="901413"/>
            <a:ext cx="4221139" cy="4077388"/>
            <a:chOff x="2018612" y="847693"/>
            <a:chExt cx="4221139" cy="4077388"/>
          </a:xfrm>
        </p:grpSpPr>
        <p:pic>
          <p:nvPicPr>
            <p:cNvPr id="79" name="Рисунок 78" descr="Изображение выглядит как занавеска, свет, искусство, апельсин&#10;&#10;Автоматически созданное описание со средним доверительным уровнем">
              <a:extLst>
                <a:ext uri="{FF2B5EF4-FFF2-40B4-BE49-F238E27FC236}">
                  <a16:creationId xmlns:a16="http://schemas.microsoft.com/office/drawing/2014/main" id="{46C083EF-E091-FE4A-5FC7-BA1E80CF9E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8612" y="847693"/>
              <a:ext cx="4077388" cy="4077388"/>
            </a:xfrm>
            <a:prstGeom prst="rect">
              <a:avLst/>
            </a:prstGeom>
          </p:spPr>
        </p:pic>
        <p:pic>
          <p:nvPicPr>
            <p:cNvPr id="81" name="Рисунок 80" descr="Изображение выглядит как зарисовка, рисунок, иллюстр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1D866E0C-D315-F42B-7465-512784E16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95202" y="2318123"/>
              <a:ext cx="2144549" cy="2144549"/>
            </a:xfrm>
            <a:prstGeom prst="rect">
              <a:avLst/>
            </a:prstGeom>
          </p:spPr>
        </p:pic>
        <p:pic>
          <p:nvPicPr>
            <p:cNvPr id="84" name="Рисунок 83" descr="Изображение выглядит как мультфильм, рисунок, зарисов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065AA15-A283-9F76-2107-D8150DB58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8793" y="2513553"/>
              <a:ext cx="2015165" cy="2015165"/>
            </a:xfrm>
            <a:prstGeom prst="rect">
              <a:avLst/>
            </a:prstGeom>
          </p:spPr>
        </p:pic>
      </p:grp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222" y="594311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9" grpId="0"/>
      <p:bldP spid="19" grpId="1"/>
      <p:bldP spid="32" grpId="0"/>
      <p:bldP spid="32" grpId="1"/>
      <p:bldP spid="42" grpId="0"/>
      <p:bldP spid="42" grpId="1"/>
      <p:bldP spid="49" grpId="0"/>
      <p:bldP spid="49" grpId="1"/>
      <p:bldP spid="65" grpId="0"/>
      <p:bldP spid="65" grpId="1"/>
      <p:bldP spid="77" grpId="0"/>
      <p:bldP spid="77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29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8</cp:revision>
  <dcterms:created xsi:type="dcterms:W3CDTF">2024-05-03T09:09:01Z</dcterms:created>
  <dcterms:modified xsi:type="dcterms:W3CDTF">2024-08-15T19:30:06Z</dcterms:modified>
</cp:coreProperties>
</file>