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101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38755D-3AFF-8B9D-3FA7-981397575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662B050-8228-7180-072D-1E831B3384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75DD3D-0F2B-866B-8339-DFC82E23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87EBE7-5A0A-A3AA-B835-1E8A3C878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ED9C39-2CB4-7212-E11A-F43F430CE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362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580EBA-BE82-4DA7-601E-569186568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F308D6-D03F-0014-E3DA-49933C1FA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51C43F-EAA9-FE97-AA43-9F670BEBD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206736-21DC-57FA-48CC-F9C28CB9A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E6D095-7A9B-0562-2CBB-60DCA7E13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814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886914-74CE-4B80-7E8F-251AA19A62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A93876-2F16-F941-2844-A392802F2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072A4C-F7D4-23DA-9D33-6B0549EC8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E33D90-6A83-C141-1105-41A5D10DF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F0FC16-7924-FE8C-7CCF-CC5E23C79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032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CE81D-CB03-8F3E-93A7-19BEE9DED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28E339-2556-E787-7F8F-79657EB6A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A8512B-31FE-58FA-3D4B-E53BE735B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24DA7F-34DF-A8DA-B3E1-8843857BE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06D043-1B59-136F-0066-7113980A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174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96E0EB-82AC-1C8E-E115-154D330B8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628352-8351-2A53-A96D-A2B829CE3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6C21B1-3228-D6BC-EBD3-22BB63C7C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EC55EA-8146-14EC-7E15-911006074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FCF9EA-A914-3D0A-6EE8-25079069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75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8EAD10-816A-2589-A9A0-3F49D6D9E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EF099F-AB4B-F550-AC16-E3715DE674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652AAC-A295-207B-F9E8-9EBAD8FAA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F21D09-3ED1-B5CD-2E0D-1402EABE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418A6D-10E5-E020-31C0-351E4E32A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ACB14E-24E7-4B44-CFF9-07A25A135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133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1D0B1-E152-CD47-BAA9-7F12768D1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A7C346-A40B-621A-6289-F057BDD64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81073F-60D3-97EB-BE59-D2BC837DD4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1F1B703-9027-850B-DC75-E86F9D7FEA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88566FE-7442-2B06-140C-2BFC6D63B9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EAC7DFB-1CEB-55F9-DD7A-FFC65EF6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741464-B75D-064F-2AA8-0F98A620A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CC220E-A9EF-35B2-0010-5685F60A6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837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3E1E14-75DF-A406-2A9A-17A9CC194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D56E74A-F2BA-2C53-65F4-60B879565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838308A-D4CE-4E71-A1E5-7A46031DA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281D6E4-6311-502A-DF6C-151FEA7A5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095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6CB588D-6A95-40D6-A0AA-19A702DC7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55F0D95-5D35-C000-AD79-841095E8C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08DF6D-229C-E163-69A0-236C8BC80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976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C0AEDC-C687-856F-AA26-646581D6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E0DD77-3622-FE85-7C40-14EF35ED9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9C5C11-7DFE-8F08-733A-ECDA729D8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94693D-473A-9710-1CA8-3F64B49A7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DE5B1E-253F-7B0C-8F31-C547A4164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5916DD-0388-FAEB-418A-0D6E17279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43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446FC-A743-AF49-C52D-732ED06A4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BCC6449-AB71-F447-A7CF-DBF049274D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FB2140-BAF8-4E4D-AD06-34C20063C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1B2094-9878-919B-5AD7-A7724CA72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AB2000-BF97-7D29-19B5-B7F8B009A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509378-906E-008E-B388-A4FA3452B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552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C5C91-3D8E-C05F-6C56-593F03507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0F2EC8-CE6D-A410-1355-880B004C7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8C4BBE-A1DB-3B8B-1C0C-49EDD9EA24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A74E67-4769-FD78-50E7-966DD46EB8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35689A-B53B-FF73-246A-7DBCB368F7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81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image" Target="../media/image2.png"/><Relationship Id="rId21" Type="http://schemas.openxmlformats.org/officeDocument/2006/relationships/image" Target="../media/image14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23" Type="http://schemas.openxmlformats.org/officeDocument/2006/relationships/image" Target="../media/image16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microsoft.com/office/2007/relationships/hdphoto" Target="../media/hdphoto5.wdp"/><Relationship Id="rId2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B66D2-9589-D91E-1440-6C74B6E8F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A9F6F1-5003-B822-DD85-72DCA0DAA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97559951-9001-C33F-79F6-C5B9F97253E6}"/>
              </a:ext>
            </a:extLst>
          </p:cNvPr>
          <p:cNvSpPr/>
          <p:nvPr/>
        </p:nvSpPr>
        <p:spPr>
          <a:xfrm>
            <a:off x="2067738" y="467212"/>
            <a:ext cx="5887520" cy="5215504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E2CCAEC-0276-5F8E-D475-31709314864F}"/>
              </a:ext>
            </a:extLst>
          </p:cNvPr>
          <p:cNvSpPr/>
          <p:nvPr/>
        </p:nvSpPr>
        <p:spPr>
          <a:xfrm>
            <a:off x="417752" y="467212"/>
            <a:ext cx="1513660" cy="5054388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78381F-52FA-765F-8F3E-F81A46E33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279" y="4223098"/>
            <a:ext cx="2558567" cy="2558567"/>
          </a:xfrm>
          <a:prstGeom prst="rect">
            <a:avLst/>
          </a:prstGeom>
        </p:spPr>
      </p:pic>
      <p:grpSp>
        <p:nvGrpSpPr>
          <p:cNvPr id="38" name="легкая атлетика">
            <a:extLst>
              <a:ext uri="{FF2B5EF4-FFF2-40B4-BE49-F238E27FC236}">
                <a16:creationId xmlns:a16="http://schemas.microsoft.com/office/drawing/2014/main" id="{6EF07636-EF58-386D-3A1A-66FC8279D4BE}"/>
              </a:ext>
            </a:extLst>
          </p:cNvPr>
          <p:cNvGrpSpPr/>
          <p:nvPr/>
        </p:nvGrpSpPr>
        <p:grpSpPr>
          <a:xfrm>
            <a:off x="2492972" y="3962793"/>
            <a:ext cx="1440453" cy="1453197"/>
            <a:chOff x="7628093" y="5081674"/>
            <a:chExt cx="1739088" cy="1735631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6666C736-1630-DE56-20BB-6A911146F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8093" y="5081674"/>
              <a:ext cx="1739088" cy="173563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315D68-AE4A-9F91-99B2-A2C7C545D16E}"/>
                </a:ext>
              </a:extLst>
            </p:cNvPr>
            <p:cNvSpPr txBox="1"/>
            <p:nvPr/>
          </p:nvSpPr>
          <p:spPr>
            <a:xfrm>
              <a:off x="8170913" y="5605268"/>
              <a:ext cx="408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6</a:t>
              </a:r>
            </a:p>
          </p:txBody>
        </p:sp>
      </p:grpSp>
      <p:grpSp>
        <p:nvGrpSpPr>
          <p:cNvPr id="37" name="конный">
            <a:extLst>
              <a:ext uri="{FF2B5EF4-FFF2-40B4-BE49-F238E27FC236}">
                <a16:creationId xmlns:a16="http://schemas.microsoft.com/office/drawing/2014/main" id="{BAFCADF2-2376-2A9C-3BD1-43872385E438}"/>
              </a:ext>
            </a:extLst>
          </p:cNvPr>
          <p:cNvGrpSpPr/>
          <p:nvPr/>
        </p:nvGrpSpPr>
        <p:grpSpPr>
          <a:xfrm>
            <a:off x="2196419" y="787199"/>
            <a:ext cx="1411380" cy="1247425"/>
            <a:chOff x="17050" y="3983922"/>
            <a:chExt cx="1816325" cy="1816325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485588EE-39E8-1624-BDF3-EB7488BDC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50" y="3983922"/>
              <a:ext cx="1816325" cy="181632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17308BD-E4C4-C648-0908-CA5EC81C5D80}"/>
                </a:ext>
              </a:extLst>
            </p:cNvPr>
            <p:cNvSpPr txBox="1"/>
            <p:nvPr/>
          </p:nvSpPr>
          <p:spPr>
            <a:xfrm>
              <a:off x="618135" y="4409203"/>
              <a:ext cx="408745" cy="851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5</a:t>
              </a:r>
            </a:p>
          </p:txBody>
        </p:sp>
      </p:grpSp>
      <p:grpSp>
        <p:nvGrpSpPr>
          <p:cNvPr id="36" name="плавние 5">
            <a:extLst>
              <a:ext uri="{FF2B5EF4-FFF2-40B4-BE49-F238E27FC236}">
                <a16:creationId xmlns:a16="http://schemas.microsoft.com/office/drawing/2014/main" id="{4762A72B-A367-E299-6260-1DC8F333044E}"/>
              </a:ext>
            </a:extLst>
          </p:cNvPr>
          <p:cNvGrpSpPr/>
          <p:nvPr/>
        </p:nvGrpSpPr>
        <p:grpSpPr>
          <a:xfrm>
            <a:off x="3543533" y="2271494"/>
            <a:ext cx="1304616" cy="1247426"/>
            <a:chOff x="5017412" y="5358325"/>
            <a:chExt cx="1683352" cy="1683352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16AACF7-0FDE-7D4E-8642-F0B6B914B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7412" y="5358325"/>
              <a:ext cx="1683352" cy="168335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4824103-86F4-C617-21AA-86003DCA992E}"/>
                </a:ext>
              </a:extLst>
            </p:cNvPr>
            <p:cNvSpPr txBox="1"/>
            <p:nvPr/>
          </p:nvSpPr>
          <p:spPr>
            <a:xfrm>
              <a:off x="5664522" y="6012612"/>
              <a:ext cx="408744" cy="789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4</a:t>
              </a:r>
            </a:p>
          </p:txBody>
        </p:sp>
      </p:grpSp>
      <p:pic>
        <p:nvPicPr>
          <p:cNvPr id="7" name="gjkfhjr Рисунок 6">
            <a:extLst>
              <a:ext uri="{FF2B5EF4-FFF2-40B4-BE49-F238E27FC236}">
                <a16:creationId xmlns:a16="http://schemas.microsoft.com/office/drawing/2014/main" id="{49352D23-1312-7A55-A0E1-F688530A98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540"/>
            <a:ext cx="841013" cy="85146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99B5A366-2604-B15E-A015-4C42D1D2B6D3}"/>
              </a:ext>
            </a:extLst>
          </p:cNvPr>
          <p:cNvSpPr/>
          <p:nvPr/>
        </p:nvSpPr>
        <p:spPr>
          <a:xfrm>
            <a:off x="8090767" y="491900"/>
            <a:ext cx="1513660" cy="5054388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серфин">
            <a:extLst>
              <a:ext uri="{FF2B5EF4-FFF2-40B4-BE49-F238E27FC236}">
                <a16:creationId xmlns:a16="http://schemas.microsoft.com/office/drawing/2014/main" id="{726AF39F-0A9F-F056-D054-97D5C2647616}"/>
              </a:ext>
            </a:extLst>
          </p:cNvPr>
          <p:cNvGrpSpPr/>
          <p:nvPr/>
        </p:nvGrpSpPr>
        <p:grpSpPr>
          <a:xfrm>
            <a:off x="6060323" y="809030"/>
            <a:ext cx="1411380" cy="1411380"/>
            <a:chOff x="3241597" y="4246875"/>
            <a:chExt cx="1411380" cy="141138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0D109ADD-D7A1-619E-BF72-A81D4594C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3000"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41597" y="4246875"/>
              <a:ext cx="1411380" cy="1411380"/>
            </a:xfrm>
            <a:prstGeom prst="rect">
              <a:avLst/>
            </a:prstGeom>
            <a:effectLst>
              <a:glow>
                <a:schemeClr val="bg1"/>
              </a:glow>
            </a:effec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77E9ACD-C60D-7BD8-A968-CF12AF294450}"/>
                </a:ext>
              </a:extLst>
            </p:cNvPr>
            <p:cNvSpPr txBox="1"/>
            <p:nvPr/>
          </p:nvSpPr>
          <p:spPr>
            <a:xfrm>
              <a:off x="3796872" y="4613129"/>
              <a:ext cx="408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3</a:t>
              </a:r>
            </a:p>
          </p:txBody>
        </p:sp>
      </p:grpSp>
      <p:grpSp>
        <p:nvGrpSpPr>
          <p:cNvPr id="33" name="футб">
            <a:extLst>
              <a:ext uri="{FF2B5EF4-FFF2-40B4-BE49-F238E27FC236}">
                <a16:creationId xmlns:a16="http://schemas.microsoft.com/office/drawing/2014/main" id="{D0EE544A-916E-D3F1-E556-408E14306AAB}"/>
              </a:ext>
            </a:extLst>
          </p:cNvPr>
          <p:cNvGrpSpPr/>
          <p:nvPr/>
        </p:nvGrpSpPr>
        <p:grpSpPr>
          <a:xfrm>
            <a:off x="6248408" y="4217792"/>
            <a:ext cx="1411380" cy="1411380"/>
            <a:chOff x="4853663" y="3631349"/>
            <a:chExt cx="1411380" cy="1411380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6A14331-27F9-5C82-F5C3-1255FFB93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53663" y="3631349"/>
              <a:ext cx="1411380" cy="1411380"/>
            </a:xfrm>
            <a:prstGeom prst="rect">
              <a:avLst/>
            </a:prstGeom>
            <a:effectLst>
              <a:glow>
                <a:schemeClr val="bg1"/>
              </a:glo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8C8818-3119-4359-E6B0-5769914952D6}"/>
                </a:ext>
              </a:extLst>
            </p:cNvPr>
            <p:cNvSpPr txBox="1"/>
            <p:nvPr/>
          </p:nvSpPr>
          <p:spPr>
            <a:xfrm>
              <a:off x="5372893" y="3884504"/>
              <a:ext cx="408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1</a:t>
              </a:r>
            </a:p>
          </p:txBody>
        </p:sp>
      </p:grpSp>
      <p:grpSp>
        <p:nvGrpSpPr>
          <p:cNvPr id="2" name="плавние 5">
            <a:extLst>
              <a:ext uri="{FF2B5EF4-FFF2-40B4-BE49-F238E27FC236}">
                <a16:creationId xmlns:a16="http://schemas.microsoft.com/office/drawing/2014/main" id="{E0224D2E-0B02-543F-C3A6-0667464DADB1}"/>
              </a:ext>
            </a:extLst>
          </p:cNvPr>
          <p:cNvGrpSpPr/>
          <p:nvPr/>
        </p:nvGrpSpPr>
        <p:grpSpPr>
          <a:xfrm flipH="1">
            <a:off x="5291868" y="2473565"/>
            <a:ext cx="1608263" cy="1529984"/>
            <a:chOff x="5185413" y="5351015"/>
            <a:chExt cx="1609559" cy="1683352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A00C3BD3-0E5C-1F15-E0D7-A49C73CB4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85413" y="5351015"/>
              <a:ext cx="1609559" cy="168335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79F5C4-9A04-7DC7-451A-C366C09C9217}"/>
                </a:ext>
              </a:extLst>
            </p:cNvPr>
            <p:cNvSpPr txBox="1"/>
            <p:nvPr/>
          </p:nvSpPr>
          <p:spPr>
            <a:xfrm>
              <a:off x="5824431" y="5980965"/>
              <a:ext cx="408744" cy="789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2</a:t>
              </a:r>
            </a:p>
          </p:txBody>
        </p:sp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B671E6B-BCD8-19A0-4889-6902C5BE16D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88" y="440640"/>
            <a:ext cx="1447501" cy="14475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B43E500-A3B4-28BE-948D-AB10EFFD087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752" y="1956776"/>
            <a:ext cx="1569140" cy="156914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80BD9D8-B9D6-EBE5-8E34-08BF4CCE2FB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41" y="3879775"/>
            <a:ext cx="1462089" cy="146208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8780CFA-C223-B8ED-A60F-D46E4103459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472" y="474595"/>
            <a:ext cx="1560029" cy="15600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AF6DFD9-7D1E-D983-4E80-B739C228A43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36103" y="2102820"/>
            <a:ext cx="1685471" cy="168547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C968C53-EB04-6C20-A1FB-6ED258B52B0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58" y="3795244"/>
            <a:ext cx="1784677" cy="15981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F17146-56A0-E39A-47BC-831E2783997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27" y="1152372"/>
            <a:ext cx="3733444" cy="373344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7407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-0.14948 0.043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-0.22826 0.0511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19" y="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7 L -0.17174 0.0400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4" y="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14284 -0.2018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5" y="-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07407E-6 L 0.25339 0.2525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9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0.15768 0.0099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78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1120393-CBB0-4D65-BE40-910998790D0B}"/>
</file>

<file path=customXml/itemProps2.xml><?xml version="1.0" encoding="utf-8"?>
<ds:datastoreItem xmlns:ds="http://schemas.openxmlformats.org/officeDocument/2006/customXml" ds:itemID="{E8C6884F-1E67-4019-A30F-648746838333}"/>
</file>

<file path=customXml/itemProps3.xml><?xml version="1.0" encoding="utf-8"?>
<ds:datastoreItem xmlns:ds="http://schemas.openxmlformats.org/officeDocument/2006/customXml" ds:itemID="{28DCA445-DE4E-472D-A74C-027EB49EF86A}"/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6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Sitka Subheading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Пользователь</dc:creator>
  <cp:lastModifiedBy>Пользователь</cp:lastModifiedBy>
  <cp:revision>10</cp:revision>
  <dcterms:created xsi:type="dcterms:W3CDTF">2025-04-21T13:51:57Z</dcterms:created>
  <dcterms:modified xsi:type="dcterms:W3CDTF">2025-04-30T13:43:17Z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