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325" y="2118360"/>
            <a:ext cx="3533775" cy="3533775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82CCE03-4D2C-5805-39F4-DD60BD729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41" y="618397"/>
            <a:ext cx="2761111" cy="276111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39" y="562452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72" y="798939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87" y="408738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90" y="828936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06" y="562452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2962466" y="990485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7" y="883183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37" y="981206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2934841" y="440581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828936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37" y="654375"/>
            <a:ext cx="2969884" cy="2969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1107 0.2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18281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0664 0.164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2098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A9EC64-4C19-4D6B-AFDF-92E81F721E42}"/>
</file>

<file path=customXml/itemProps2.xml><?xml version="1.0" encoding="utf-8"?>
<ds:datastoreItem xmlns:ds="http://schemas.openxmlformats.org/officeDocument/2006/customXml" ds:itemID="{F10183AD-61BF-4666-B271-1C391E6634A2}"/>
</file>

<file path=customXml/itemProps3.xml><?xml version="1.0" encoding="utf-8"?>
<ds:datastoreItem xmlns:ds="http://schemas.openxmlformats.org/officeDocument/2006/customXml" ds:itemID="{38F65A12-0949-4B1D-A2B2-8BFF47EB0D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2024-05-14T09:30:00Z</dcterms:created>
  <dcterms:modified xsi:type="dcterms:W3CDTF">2024-12-11T17:05:15Z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